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99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2023/3/2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群組 27"/>
          <p:cNvGrpSpPr/>
          <p:nvPr/>
        </p:nvGrpSpPr>
        <p:grpSpPr>
          <a:xfrm>
            <a:off x="404664" y="467544"/>
            <a:ext cx="6466204" cy="8287931"/>
            <a:chOff x="188640" y="794526"/>
            <a:chExt cx="6466204" cy="8287931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592230" y="62306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95579" y="59122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32070" y="274022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37166" y="7250857"/>
                  <a:ext cx="419264" cy="8333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矩形 2"/>
            <p:cNvSpPr/>
            <p:nvPr/>
          </p:nvSpPr>
          <p:spPr>
            <a:xfrm>
              <a:off x="2550442" y="8338193"/>
              <a:ext cx="819748" cy="49234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031918" y="8649605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大門刷卡出入</a:t>
              </a:r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V="1">
              <a:off x="5445224" y="4485570"/>
              <a:ext cx="0" cy="440691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5178941" y="4499992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4771157" y="4174933"/>
              <a:ext cx="367845" cy="48635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5085184" y="392436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側門開放進入</a:t>
              </a: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57007862-3399-4B39-A110-50A9B25BE25E}"/>
              </a:ext>
            </a:extLst>
          </p:cNvPr>
          <p:cNvSpPr/>
          <p:nvPr/>
        </p:nvSpPr>
        <p:spPr>
          <a:xfrm rot="878095">
            <a:off x="3739740" y="5282114"/>
            <a:ext cx="1254838" cy="7739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63797F-86AA-4505-B0E2-895EA8EFDB49}"/>
              </a:ext>
            </a:extLst>
          </p:cNvPr>
          <p:cNvSpPr txBox="1"/>
          <p:nvPr/>
        </p:nvSpPr>
        <p:spPr>
          <a:xfrm>
            <a:off x="2517984" y="52074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系辦公室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DEFB046-8C0C-B809-45AC-A7F577D16F1C}"/>
              </a:ext>
            </a:extLst>
          </p:cNvPr>
          <p:cNvSpPr/>
          <p:nvPr/>
        </p:nvSpPr>
        <p:spPr>
          <a:xfrm>
            <a:off x="2942487" y="323528"/>
            <a:ext cx="819748" cy="49234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F8CFA91-DA0A-B345-8FE1-6B6A7F13AC42}"/>
              </a:ext>
            </a:extLst>
          </p:cNvPr>
          <p:cNvSpPr txBox="1"/>
          <p:nvPr/>
        </p:nvSpPr>
        <p:spPr>
          <a:xfrm>
            <a:off x="3728555" y="2620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舊館大門開放進入</a:t>
            </a: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44180E72-FF8E-D61A-C5EF-C95B88821955}"/>
              </a:ext>
            </a:extLst>
          </p:cNvPr>
          <p:cNvCxnSpPr>
            <a:cxnSpLocks/>
          </p:cNvCxnSpPr>
          <p:nvPr/>
        </p:nvCxnSpPr>
        <p:spPr>
          <a:xfrm>
            <a:off x="4223028" y="8719535"/>
            <a:ext cx="18317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0E494CDF-8A24-BA3B-2293-D8DC2F0F0B4B}"/>
              </a:ext>
            </a:extLst>
          </p:cNvPr>
          <p:cNvCxnSpPr>
            <a:cxnSpLocks/>
          </p:cNvCxnSpPr>
          <p:nvPr/>
        </p:nvCxnSpPr>
        <p:spPr>
          <a:xfrm flipV="1">
            <a:off x="6054784" y="210870"/>
            <a:ext cx="0" cy="85303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7B6612B1-C75B-4FB9-4325-2F48492AC5B8}"/>
              </a:ext>
            </a:extLst>
          </p:cNvPr>
          <p:cNvCxnSpPr>
            <a:cxnSpLocks/>
          </p:cNvCxnSpPr>
          <p:nvPr/>
        </p:nvCxnSpPr>
        <p:spPr>
          <a:xfrm flipH="1">
            <a:off x="5661248" y="210870"/>
            <a:ext cx="43204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98</Words>
  <Application>Microsoft Office PowerPoint</Application>
  <PresentationFormat>如螢幕大小 (4:3)</PresentationFormat>
  <Paragraphs>66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 Lee, Yu-Rou</cp:lastModifiedBy>
  <cp:revision>35</cp:revision>
  <cp:lastPrinted>2017-06-05T02:25:05Z</cp:lastPrinted>
  <dcterms:created xsi:type="dcterms:W3CDTF">2017-05-24T13:35:39Z</dcterms:created>
  <dcterms:modified xsi:type="dcterms:W3CDTF">2023-03-02T01:41:19Z</dcterms:modified>
</cp:coreProperties>
</file>