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6" r:id="rId3"/>
  </p:sldIdLst>
  <p:sldSz cx="6858000" cy="9144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2814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294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r">
              <a:defRPr sz="1200"/>
            </a:lvl1pPr>
          </a:lstStyle>
          <a:p>
            <a:fld id="{E33DFFA5-D43F-4405-BC9F-BB983C305B3C}" type="datetimeFigureOut">
              <a:rPr lang="zh-TW" altLang="en-US" smtClean="0"/>
              <a:pPr/>
              <a:t>2024/3/26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11363" y="741363"/>
            <a:ext cx="2774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47" tIns="43973" rIns="87947" bIns="43973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64" y="4689771"/>
            <a:ext cx="5438748" cy="4443183"/>
          </a:xfrm>
          <a:prstGeom prst="rect">
            <a:avLst/>
          </a:prstGeom>
        </p:spPr>
        <p:txBody>
          <a:bodyPr vert="horz" lIns="87947" tIns="43973" rIns="87947" bIns="43973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294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r">
              <a:defRPr sz="1200"/>
            </a:lvl1pPr>
          </a:lstStyle>
          <a:p>
            <a:fld id="{5830A77A-552B-4CAD-869D-9E1D1F0CCA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940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277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0417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2024/3/26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507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2024/3/26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68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2024/3/26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157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2024/3/26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58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2024/3/26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580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2024/3/26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100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2024/3/26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250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2024/3/26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145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2024/3/26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4988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2024/3/26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547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2024/3/26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296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A1F74-5DA5-4C73-ABD9-F54FACF8EFCC}" type="datetimeFigureOut">
              <a:rPr lang="zh-TW" altLang="en-US" smtClean="0"/>
              <a:pPr/>
              <a:t>2024/3/26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235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0"/>
            <a:ext cx="6480720" cy="9138011"/>
          </a:xfrm>
        </p:spPr>
      </p:pic>
      <p:sp>
        <p:nvSpPr>
          <p:cNvPr id="6" name="矩形 5"/>
          <p:cNvSpPr/>
          <p:nvPr/>
        </p:nvSpPr>
        <p:spPr>
          <a:xfrm>
            <a:off x="4221088" y="4860032"/>
            <a:ext cx="576064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725144" y="4644008"/>
            <a:ext cx="400110" cy="107427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400" b="1" dirty="0">
                <a:solidFill>
                  <a:srgbClr val="FF0000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本系系館</a:t>
            </a:r>
          </a:p>
        </p:txBody>
      </p:sp>
    </p:spTree>
    <p:extLst>
      <p:ext uri="{BB962C8B-B14F-4D97-AF65-F5344CB8AC3E}">
        <p14:creationId xmlns:p14="http://schemas.microsoft.com/office/powerpoint/2010/main" val="96822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C3D6CCE0-3906-42FA-9FA1-8A07A7B62848}"/>
              </a:ext>
            </a:extLst>
          </p:cNvPr>
          <p:cNvSpPr/>
          <p:nvPr/>
        </p:nvSpPr>
        <p:spPr>
          <a:xfrm>
            <a:off x="3062321" y="619189"/>
            <a:ext cx="1008306" cy="63916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67365231-EE07-BB2F-89BB-BC8196A7BD69}"/>
              </a:ext>
            </a:extLst>
          </p:cNvPr>
          <p:cNvSpPr/>
          <p:nvPr/>
        </p:nvSpPr>
        <p:spPr>
          <a:xfrm>
            <a:off x="4069179" y="743428"/>
            <a:ext cx="691133" cy="351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11A4167-1F33-4071-FDBB-6F7F41462E93}"/>
              </a:ext>
            </a:extLst>
          </p:cNvPr>
          <p:cNvSpPr/>
          <p:nvPr/>
        </p:nvSpPr>
        <p:spPr>
          <a:xfrm>
            <a:off x="2351236" y="748635"/>
            <a:ext cx="691133" cy="3513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8" name="群組 27"/>
          <p:cNvGrpSpPr/>
          <p:nvPr/>
        </p:nvGrpSpPr>
        <p:grpSpPr>
          <a:xfrm>
            <a:off x="620688" y="226655"/>
            <a:ext cx="5815749" cy="8690690"/>
            <a:chOff x="188640" y="391767"/>
            <a:chExt cx="5815749" cy="8690690"/>
          </a:xfrm>
        </p:grpSpPr>
        <p:sp>
          <p:nvSpPr>
            <p:cNvPr id="210" name="矩形 209"/>
            <p:cNvSpPr/>
            <p:nvPr/>
          </p:nvSpPr>
          <p:spPr>
            <a:xfrm>
              <a:off x="5178941" y="794526"/>
              <a:ext cx="698331" cy="465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2" name="矩形 211"/>
            <p:cNvSpPr/>
            <p:nvPr/>
          </p:nvSpPr>
          <p:spPr>
            <a:xfrm>
              <a:off x="4462027" y="884103"/>
              <a:ext cx="726584" cy="3675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" name="矩形 1"/>
            <p:cNvSpPr/>
            <p:nvPr/>
          </p:nvSpPr>
          <p:spPr>
            <a:xfrm>
              <a:off x="2780928" y="914640"/>
              <a:ext cx="688122" cy="3449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165" name="群組 164"/>
            <p:cNvGrpSpPr/>
            <p:nvPr/>
          </p:nvGrpSpPr>
          <p:grpSpPr>
            <a:xfrm>
              <a:off x="188640" y="726847"/>
              <a:ext cx="4864501" cy="7904110"/>
              <a:chOff x="292691" y="320448"/>
              <a:chExt cx="5430362" cy="8823552"/>
            </a:xfrm>
          </p:grpSpPr>
          <p:grpSp>
            <p:nvGrpSpPr>
              <p:cNvPr id="1039" name="群組 1038"/>
              <p:cNvGrpSpPr>
                <a:grpSpLocks noChangeAspect="1"/>
              </p:cNvGrpSpPr>
              <p:nvPr/>
            </p:nvGrpSpPr>
            <p:grpSpPr>
              <a:xfrm>
                <a:off x="1412776" y="320448"/>
                <a:ext cx="4310277" cy="8823552"/>
                <a:chOff x="1706607" y="389491"/>
                <a:chExt cx="3872272" cy="7926925"/>
              </a:xfrm>
            </p:grpSpPr>
            <p:sp>
              <p:nvSpPr>
                <p:cNvPr id="103" name="橢圓 102"/>
                <p:cNvSpPr/>
                <p:nvPr/>
              </p:nvSpPr>
              <p:spPr>
                <a:xfrm>
                  <a:off x="3923602" y="7670045"/>
                  <a:ext cx="669747" cy="64371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4" name="橢圓 103"/>
                <p:cNvSpPr/>
                <p:nvPr/>
              </p:nvSpPr>
              <p:spPr>
                <a:xfrm>
                  <a:off x="4118277" y="4223747"/>
                  <a:ext cx="669747" cy="64371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5" name="橢圓 104"/>
                <p:cNvSpPr/>
                <p:nvPr/>
              </p:nvSpPr>
              <p:spPr>
                <a:xfrm>
                  <a:off x="4869703" y="4223747"/>
                  <a:ext cx="669747" cy="64371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grpSp>
              <p:nvGrpSpPr>
                <p:cNvPr id="106" name="群組 105"/>
                <p:cNvGrpSpPr/>
                <p:nvPr/>
              </p:nvGrpSpPr>
              <p:grpSpPr>
                <a:xfrm>
                  <a:off x="3728541" y="4246393"/>
                  <a:ext cx="1665995" cy="4041354"/>
                  <a:chOff x="3709646" y="1581887"/>
                  <a:chExt cx="2603116" cy="6314616"/>
                </a:xfrm>
              </p:grpSpPr>
              <p:grpSp>
                <p:nvGrpSpPr>
                  <p:cNvPr id="154" name="群組 153"/>
                  <p:cNvGrpSpPr/>
                  <p:nvPr/>
                </p:nvGrpSpPr>
                <p:grpSpPr>
                  <a:xfrm>
                    <a:off x="3709646" y="6769123"/>
                    <a:ext cx="1519223" cy="1127380"/>
                    <a:chOff x="4084320" y="5476240"/>
                    <a:chExt cx="1519223" cy="1127380"/>
                  </a:xfrm>
                </p:grpSpPr>
                <p:sp>
                  <p:nvSpPr>
                    <p:cNvPr id="159" name="矩形 158"/>
                    <p:cNvSpPr/>
                    <p:nvPr/>
                  </p:nvSpPr>
                  <p:spPr>
                    <a:xfrm>
                      <a:off x="4084320" y="5476240"/>
                      <a:ext cx="846082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160" name="矩形 159"/>
                    <p:cNvSpPr/>
                    <p:nvPr/>
                  </p:nvSpPr>
                  <p:spPr>
                    <a:xfrm rot="200106">
                      <a:off x="4757461" y="5504222"/>
                      <a:ext cx="846082" cy="6325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</p:grpSp>
              <p:grpSp>
                <p:nvGrpSpPr>
                  <p:cNvPr id="155" name="群組 154"/>
                  <p:cNvGrpSpPr/>
                  <p:nvPr/>
                </p:nvGrpSpPr>
                <p:grpSpPr>
                  <a:xfrm>
                    <a:off x="4226286" y="1581887"/>
                    <a:ext cx="2086476" cy="1691070"/>
                    <a:chOff x="4600960" y="289004"/>
                    <a:chExt cx="2086476" cy="1691070"/>
                  </a:xfrm>
                </p:grpSpPr>
                <p:sp>
                  <p:nvSpPr>
                    <p:cNvPr id="156" name="矩形 155"/>
                    <p:cNvSpPr/>
                    <p:nvPr/>
                  </p:nvSpPr>
                  <p:spPr>
                    <a:xfrm>
                      <a:off x="5127472" y="289004"/>
                      <a:ext cx="1222527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157" name="矩形 156"/>
                    <p:cNvSpPr/>
                    <p:nvPr/>
                  </p:nvSpPr>
                  <p:spPr>
                    <a:xfrm rot="900000">
                      <a:off x="4600960" y="668509"/>
                      <a:ext cx="1222527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158" name="矩形 157"/>
                    <p:cNvSpPr/>
                    <p:nvPr/>
                  </p:nvSpPr>
                  <p:spPr>
                    <a:xfrm rot="900000">
                      <a:off x="5464909" y="852694"/>
                      <a:ext cx="1222527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</p:grpSp>
            </p:grpSp>
            <p:cxnSp>
              <p:nvCxnSpPr>
                <p:cNvPr id="107" name="直線接點 106"/>
                <p:cNvCxnSpPr/>
                <p:nvPr/>
              </p:nvCxnSpPr>
              <p:spPr>
                <a:xfrm>
                  <a:off x="1764613" y="6980765"/>
                  <a:ext cx="16588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直線接點 107"/>
                <p:cNvCxnSpPr/>
                <p:nvPr/>
              </p:nvCxnSpPr>
              <p:spPr>
                <a:xfrm>
                  <a:off x="4417593" y="4230249"/>
                  <a:ext cx="8524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直線接點 108"/>
                <p:cNvCxnSpPr/>
                <p:nvPr/>
              </p:nvCxnSpPr>
              <p:spPr>
                <a:xfrm flipV="1">
                  <a:off x="1751608" y="8307254"/>
                  <a:ext cx="2505421" cy="322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直線接點 109"/>
                <p:cNvCxnSpPr/>
                <p:nvPr/>
              </p:nvCxnSpPr>
              <p:spPr>
                <a:xfrm flipH="1">
                  <a:off x="1755019" y="6972293"/>
                  <a:ext cx="1076" cy="132649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直線接點 110"/>
                <p:cNvCxnSpPr/>
                <p:nvPr/>
              </p:nvCxnSpPr>
              <p:spPr>
                <a:xfrm flipH="1">
                  <a:off x="3429996" y="4425565"/>
                  <a:ext cx="714700" cy="256170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直線接點 111"/>
                <p:cNvCxnSpPr/>
                <p:nvPr/>
              </p:nvCxnSpPr>
              <p:spPr>
                <a:xfrm flipH="1">
                  <a:off x="4848670" y="4552105"/>
                  <a:ext cx="687939" cy="252966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直線接點 112"/>
                <p:cNvCxnSpPr/>
                <p:nvPr/>
              </p:nvCxnSpPr>
              <p:spPr>
                <a:xfrm flipH="1">
                  <a:off x="2471814" y="7260516"/>
                  <a:ext cx="1076" cy="10368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直線接點 113"/>
                <p:cNvCxnSpPr/>
                <p:nvPr/>
              </p:nvCxnSpPr>
              <p:spPr>
                <a:xfrm flipH="1">
                  <a:off x="3154040" y="7274269"/>
                  <a:ext cx="1076" cy="10368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線接點 114"/>
                <p:cNvCxnSpPr/>
                <p:nvPr/>
              </p:nvCxnSpPr>
              <p:spPr>
                <a:xfrm>
                  <a:off x="1770795" y="7276394"/>
                  <a:ext cx="140544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直線接點 115"/>
                <p:cNvCxnSpPr/>
                <p:nvPr/>
              </p:nvCxnSpPr>
              <p:spPr>
                <a:xfrm flipH="1">
                  <a:off x="3823213" y="7809536"/>
                  <a:ext cx="1076" cy="50688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接點 116"/>
                <p:cNvCxnSpPr/>
                <p:nvPr/>
              </p:nvCxnSpPr>
              <p:spPr>
                <a:xfrm>
                  <a:off x="3859654" y="6473538"/>
                  <a:ext cx="1086014" cy="30459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直線接點 117"/>
                <p:cNvCxnSpPr/>
                <p:nvPr/>
              </p:nvCxnSpPr>
              <p:spPr>
                <a:xfrm>
                  <a:off x="4030331" y="5836259"/>
                  <a:ext cx="1086014" cy="30459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直線接點 118"/>
                <p:cNvCxnSpPr/>
                <p:nvPr/>
              </p:nvCxnSpPr>
              <p:spPr>
                <a:xfrm>
                  <a:off x="4210067" y="5185993"/>
                  <a:ext cx="1086014" cy="30459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直線接點 119"/>
                <p:cNvCxnSpPr/>
                <p:nvPr/>
              </p:nvCxnSpPr>
              <p:spPr>
                <a:xfrm flipH="1">
                  <a:off x="3859654" y="5182256"/>
                  <a:ext cx="361395" cy="130087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接點 120"/>
                <p:cNvCxnSpPr/>
                <p:nvPr/>
              </p:nvCxnSpPr>
              <p:spPr>
                <a:xfrm flipH="1">
                  <a:off x="4541576" y="5120641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直線接點 121"/>
                <p:cNvCxnSpPr/>
                <p:nvPr/>
              </p:nvCxnSpPr>
              <p:spPr>
                <a:xfrm flipH="1">
                  <a:off x="4758761" y="5179629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接點 122"/>
                <p:cNvCxnSpPr/>
                <p:nvPr/>
              </p:nvCxnSpPr>
              <p:spPr>
                <a:xfrm>
                  <a:off x="4580245" y="5125899"/>
                  <a:ext cx="347879" cy="9813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直線接點 123"/>
                <p:cNvCxnSpPr/>
                <p:nvPr/>
              </p:nvCxnSpPr>
              <p:spPr>
                <a:xfrm flipH="1">
                  <a:off x="4869302" y="5212141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直線接點 124"/>
                <p:cNvCxnSpPr/>
                <p:nvPr/>
              </p:nvCxnSpPr>
              <p:spPr>
                <a:xfrm>
                  <a:off x="4900693" y="4580902"/>
                  <a:ext cx="6220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直線接點 125"/>
                <p:cNvCxnSpPr/>
                <p:nvPr/>
              </p:nvCxnSpPr>
              <p:spPr>
                <a:xfrm flipH="1">
                  <a:off x="4788025" y="4587783"/>
                  <a:ext cx="121292" cy="46016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接點 126"/>
                <p:cNvCxnSpPr/>
                <p:nvPr/>
              </p:nvCxnSpPr>
              <p:spPr>
                <a:xfrm flipH="1">
                  <a:off x="4612255" y="4542282"/>
                  <a:ext cx="121292" cy="46016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直線接點 127"/>
                <p:cNvCxnSpPr/>
                <p:nvPr/>
              </p:nvCxnSpPr>
              <p:spPr>
                <a:xfrm>
                  <a:off x="4606305" y="4983953"/>
                  <a:ext cx="181720" cy="5658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直線接點 128"/>
                <p:cNvCxnSpPr/>
                <p:nvPr/>
              </p:nvCxnSpPr>
              <p:spPr>
                <a:xfrm>
                  <a:off x="4664992" y="4770068"/>
                  <a:ext cx="185900" cy="4711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直線接點 129"/>
                <p:cNvCxnSpPr/>
                <p:nvPr/>
              </p:nvCxnSpPr>
              <p:spPr>
                <a:xfrm>
                  <a:off x="4723849" y="4534393"/>
                  <a:ext cx="181720" cy="5050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直線接點 130"/>
                <p:cNvCxnSpPr/>
                <p:nvPr/>
              </p:nvCxnSpPr>
              <p:spPr>
                <a:xfrm flipH="1">
                  <a:off x="4997413" y="4573117"/>
                  <a:ext cx="121292" cy="46016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直線接點 131"/>
                <p:cNvCxnSpPr/>
                <p:nvPr/>
              </p:nvCxnSpPr>
              <p:spPr>
                <a:xfrm>
                  <a:off x="4801852" y="4965152"/>
                  <a:ext cx="200833" cy="6081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直線接點 132"/>
                <p:cNvCxnSpPr/>
                <p:nvPr/>
              </p:nvCxnSpPr>
              <p:spPr>
                <a:xfrm>
                  <a:off x="5035868" y="4867342"/>
                  <a:ext cx="392633" cy="9781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直線接點 133"/>
                <p:cNvCxnSpPr/>
                <p:nvPr/>
              </p:nvCxnSpPr>
              <p:spPr>
                <a:xfrm flipH="1">
                  <a:off x="5136939" y="4899033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直線接點 134"/>
                <p:cNvCxnSpPr/>
                <p:nvPr/>
              </p:nvCxnSpPr>
              <p:spPr>
                <a:xfrm flipV="1">
                  <a:off x="4899319" y="5076306"/>
                  <a:ext cx="256201" cy="15579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直線接點 135"/>
                <p:cNvCxnSpPr/>
                <p:nvPr/>
              </p:nvCxnSpPr>
              <p:spPr>
                <a:xfrm>
                  <a:off x="5126322" y="5081818"/>
                  <a:ext cx="243156" cy="5935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7" name="文字方塊 136"/>
                <p:cNvSpPr txBox="1"/>
                <p:nvPr/>
              </p:nvSpPr>
              <p:spPr>
                <a:xfrm>
                  <a:off x="4609474" y="4580626"/>
                  <a:ext cx="389850" cy="2154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8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電梯</a:t>
                  </a:r>
                  <a:endParaRPr lang="zh-TW" altLang="en-US" sz="105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38" name="文字方塊 137"/>
                <p:cNvSpPr txBox="1"/>
                <p:nvPr/>
              </p:nvSpPr>
              <p:spPr>
                <a:xfrm>
                  <a:off x="4550894" y="4813147"/>
                  <a:ext cx="389850" cy="2154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8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電梯</a:t>
                  </a:r>
                  <a:endParaRPr lang="zh-TW" altLang="en-US" sz="105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39" name="文字方塊 138"/>
                <p:cNvSpPr txBox="1"/>
                <p:nvPr/>
              </p:nvSpPr>
              <p:spPr>
                <a:xfrm>
                  <a:off x="4857547" y="4294687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樓梯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0" name="文字方塊 139"/>
                <p:cNvSpPr txBox="1"/>
                <p:nvPr/>
              </p:nvSpPr>
              <p:spPr>
                <a:xfrm>
                  <a:off x="5084520" y="4613811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男廁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1" name="文字方塊 140"/>
                <p:cNvSpPr txBox="1"/>
                <p:nvPr/>
              </p:nvSpPr>
              <p:spPr>
                <a:xfrm>
                  <a:off x="4935437" y="514806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女廁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2" name="文字方塊 141"/>
                <p:cNvSpPr txBox="1"/>
                <p:nvPr/>
              </p:nvSpPr>
              <p:spPr>
                <a:xfrm>
                  <a:off x="4467114" y="5144921"/>
                  <a:ext cx="45397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7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茶水間</a:t>
                  </a:r>
                  <a:endPara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3" name="文字方塊 142"/>
                <p:cNvSpPr txBox="1"/>
                <p:nvPr/>
              </p:nvSpPr>
              <p:spPr>
                <a:xfrm>
                  <a:off x="5102436" y="4876145"/>
                  <a:ext cx="36420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7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殘障</a:t>
                  </a:r>
                  <a:endParaRPr lang="en-US" altLang="zh-TW" sz="7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r>
                    <a:rPr lang="zh-TW" altLang="en-US" sz="7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廁所</a:t>
                  </a:r>
                  <a:endPara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4" name="文字方塊 143"/>
                <p:cNvSpPr txBox="1"/>
                <p:nvPr/>
              </p:nvSpPr>
              <p:spPr>
                <a:xfrm>
                  <a:off x="4777437" y="4542347"/>
                  <a:ext cx="415498" cy="5078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9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  電</a:t>
                  </a:r>
                  <a:endParaRPr lang="en-US" altLang="zh-TW" sz="9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r>
                    <a:rPr lang="zh-TW" altLang="en-US" sz="9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 氣</a:t>
                  </a:r>
                  <a:endParaRPr lang="en-US" altLang="zh-TW" sz="9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r>
                    <a:rPr lang="zh-TW" altLang="en-US" sz="9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室</a:t>
                  </a:r>
                  <a:endParaRPr lang="zh-TW" altLang="en-US" sz="11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cxnSp>
              <p:nvCxnSpPr>
                <p:cNvPr id="145" name="直線接點 144"/>
                <p:cNvCxnSpPr/>
                <p:nvPr/>
              </p:nvCxnSpPr>
              <p:spPr>
                <a:xfrm>
                  <a:off x="4730988" y="4223747"/>
                  <a:ext cx="0" cy="32256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直線接點 145"/>
                <p:cNvCxnSpPr/>
                <p:nvPr/>
              </p:nvCxnSpPr>
              <p:spPr>
                <a:xfrm>
                  <a:off x="3823213" y="7822237"/>
                  <a:ext cx="20736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7" name="文字方塊 146"/>
                <p:cNvSpPr txBox="1"/>
                <p:nvPr/>
              </p:nvSpPr>
              <p:spPr>
                <a:xfrm>
                  <a:off x="3861048" y="7988695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樓梯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8" name="手繪多邊形 147"/>
                <p:cNvSpPr/>
                <p:nvPr/>
              </p:nvSpPr>
              <p:spPr>
                <a:xfrm>
                  <a:off x="3891072" y="6922689"/>
                  <a:ext cx="1594609" cy="1100118"/>
                </a:xfrm>
                <a:custGeom>
                  <a:avLst/>
                  <a:gdLst>
                    <a:gd name="connsiteX0" fmla="*/ 164956 w 2214638"/>
                    <a:gd name="connsiteY0" fmla="*/ 584110 h 1430521"/>
                    <a:gd name="connsiteX1" fmla="*/ 64 w 2214638"/>
                    <a:gd name="connsiteY1" fmla="*/ 734011 h 1430521"/>
                    <a:gd name="connsiteX2" fmla="*/ 149966 w 2214638"/>
                    <a:gd name="connsiteY2" fmla="*/ 1123756 h 1430521"/>
                    <a:gd name="connsiteX3" fmla="*/ 494739 w 2214638"/>
                    <a:gd name="connsiteY3" fmla="*/ 1348608 h 1430521"/>
                    <a:gd name="connsiteX4" fmla="*/ 1019395 w 2214638"/>
                    <a:gd name="connsiteY4" fmla="*/ 1423559 h 1430521"/>
                    <a:gd name="connsiteX5" fmla="*/ 1589021 w 2214638"/>
                    <a:gd name="connsiteY5" fmla="*/ 1408569 h 1430521"/>
                    <a:gd name="connsiteX6" fmla="*/ 2113677 w 2214638"/>
                    <a:gd name="connsiteY6" fmla="*/ 1258667 h 1430521"/>
                    <a:gd name="connsiteX7" fmla="*/ 2203618 w 2214638"/>
                    <a:gd name="connsiteY7" fmla="*/ 973854 h 1430521"/>
                    <a:gd name="connsiteX8" fmla="*/ 1963775 w 2214638"/>
                    <a:gd name="connsiteY8" fmla="*/ 614090 h 1430521"/>
                    <a:gd name="connsiteX9" fmla="*/ 1394149 w 2214638"/>
                    <a:gd name="connsiteY9" fmla="*/ 239336 h 1430521"/>
                    <a:gd name="connsiteX10" fmla="*/ 944444 w 2214638"/>
                    <a:gd name="connsiteY10" fmla="*/ 14483 h 1430521"/>
                    <a:gd name="connsiteX11" fmla="*/ 494739 w 2214638"/>
                    <a:gd name="connsiteY11" fmla="*/ 44464 h 1430521"/>
                    <a:gd name="connsiteX12" fmla="*/ 164956 w 2214638"/>
                    <a:gd name="connsiteY12" fmla="*/ 224346 h 1430521"/>
                    <a:gd name="connsiteX13" fmla="*/ 75015 w 2214638"/>
                    <a:gd name="connsiteY13" fmla="*/ 374247 h 1430521"/>
                    <a:gd name="connsiteX14" fmla="*/ 194936 w 2214638"/>
                    <a:gd name="connsiteY14" fmla="*/ 449198 h 1430521"/>
                    <a:gd name="connsiteX15" fmla="*/ 164956 w 2214638"/>
                    <a:gd name="connsiteY15" fmla="*/ 584110 h 14305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214638" h="1430521">
                      <a:moveTo>
                        <a:pt x="164956" y="584110"/>
                      </a:moveTo>
                      <a:cubicBezTo>
                        <a:pt x="132477" y="631579"/>
                        <a:pt x="2562" y="644070"/>
                        <a:pt x="64" y="734011"/>
                      </a:cubicBezTo>
                      <a:cubicBezTo>
                        <a:pt x="-2434" y="823952"/>
                        <a:pt x="67520" y="1021323"/>
                        <a:pt x="149966" y="1123756"/>
                      </a:cubicBezTo>
                      <a:cubicBezTo>
                        <a:pt x="232412" y="1226189"/>
                        <a:pt x="349834" y="1298641"/>
                        <a:pt x="494739" y="1348608"/>
                      </a:cubicBezTo>
                      <a:cubicBezTo>
                        <a:pt x="639644" y="1398575"/>
                        <a:pt x="837015" y="1413566"/>
                        <a:pt x="1019395" y="1423559"/>
                      </a:cubicBezTo>
                      <a:cubicBezTo>
                        <a:pt x="1201775" y="1433552"/>
                        <a:pt x="1406641" y="1436051"/>
                        <a:pt x="1589021" y="1408569"/>
                      </a:cubicBezTo>
                      <a:cubicBezTo>
                        <a:pt x="1771401" y="1381087"/>
                        <a:pt x="2011244" y="1331120"/>
                        <a:pt x="2113677" y="1258667"/>
                      </a:cubicBezTo>
                      <a:cubicBezTo>
                        <a:pt x="2216110" y="1186215"/>
                        <a:pt x="2228602" y="1081283"/>
                        <a:pt x="2203618" y="973854"/>
                      </a:cubicBezTo>
                      <a:cubicBezTo>
                        <a:pt x="2178634" y="866425"/>
                        <a:pt x="2098686" y="736510"/>
                        <a:pt x="1963775" y="614090"/>
                      </a:cubicBezTo>
                      <a:cubicBezTo>
                        <a:pt x="1828864" y="491670"/>
                        <a:pt x="1564037" y="339270"/>
                        <a:pt x="1394149" y="239336"/>
                      </a:cubicBezTo>
                      <a:cubicBezTo>
                        <a:pt x="1224261" y="139402"/>
                        <a:pt x="1094346" y="46962"/>
                        <a:pt x="944444" y="14483"/>
                      </a:cubicBezTo>
                      <a:cubicBezTo>
                        <a:pt x="794542" y="-17996"/>
                        <a:pt x="624654" y="9487"/>
                        <a:pt x="494739" y="44464"/>
                      </a:cubicBezTo>
                      <a:cubicBezTo>
                        <a:pt x="364824" y="79441"/>
                        <a:pt x="234910" y="169382"/>
                        <a:pt x="164956" y="224346"/>
                      </a:cubicBezTo>
                      <a:cubicBezTo>
                        <a:pt x="95002" y="279310"/>
                        <a:pt x="70018" y="336772"/>
                        <a:pt x="75015" y="374247"/>
                      </a:cubicBezTo>
                      <a:cubicBezTo>
                        <a:pt x="80012" y="411722"/>
                        <a:pt x="179946" y="409224"/>
                        <a:pt x="194936" y="449198"/>
                      </a:cubicBezTo>
                      <a:cubicBezTo>
                        <a:pt x="209926" y="489172"/>
                        <a:pt x="197435" y="536641"/>
                        <a:pt x="164956" y="584110"/>
                      </a:cubicBezTo>
                      <a:close/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9" name="文字方塊 148"/>
                <p:cNvSpPr txBox="1"/>
                <p:nvPr/>
              </p:nvSpPr>
              <p:spPr>
                <a:xfrm>
                  <a:off x="1863519" y="7660514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65105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0" name="文字方塊 149"/>
                <p:cNvSpPr txBox="1"/>
                <p:nvPr/>
              </p:nvSpPr>
              <p:spPr>
                <a:xfrm>
                  <a:off x="2563693" y="7660513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65104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1" name="文字方塊 150"/>
                <p:cNvSpPr txBox="1"/>
                <p:nvPr/>
              </p:nvSpPr>
              <p:spPr>
                <a:xfrm>
                  <a:off x="4426676" y="5556466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65101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2" name="文字方塊 151"/>
                <p:cNvSpPr txBox="1"/>
                <p:nvPr/>
              </p:nvSpPr>
              <p:spPr>
                <a:xfrm>
                  <a:off x="4221088" y="6197987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65102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3" name="文字方塊 152"/>
                <p:cNvSpPr txBox="1"/>
                <p:nvPr/>
              </p:nvSpPr>
              <p:spPr>
                <a:xfrm>
                  <a:off x="4443789" y="7380312"/>
                  <a:ext cx="56938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滑鼠廳</a:t>
                  </a:r>
                </a:p>
              </p:txBody>
            </p:sp>
            <p:sp>
              <p:nvSpPr>
                <p:cNvPr id="208" name="文字方塊 207"/>
                <p:cNvSpPr txBox="1"/>
                <p:nvPr/>
              </p:nvSpPr>
              <p:spPr>
                <a:xfrm>
                  <a:off x="4274478" y="614195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b="1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4201</a:t>
                  </a:r>
                  <a:endParaRPr lang="zh-TW" altLang="en-US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038" name="群組 1037"/>
                <p:cNvGrpSpPr/>
                <p:nvPr/>
              </p:nvGrpSpPr>
              <p:grpSpPr>
                <a:xfrm>
                  <a:off x="1707172" y="457366"/>
                  <a:ext cx="3871707" cy="4745644"/>
                  <a:chOff x="1707172" y="457366"/>
                  <a:chExt cx="3871707" cy="4745644"/>
                </a:xfrm>
              </p:grpSpPr>
              <p:grpSp>
                <p:nvGrpSpPr>
                  <p:cNvPr id="1033" name="群組 1032"/>
                  <p:cNvGrpSpPr/>
                  <p:nvPr/>
                </p:nvGrpSpPr>
                <p:grpSpPr>
                  <a:xfrm>
                    <a:off x="1726075" y="1113890"/>
                    <a:ext cx="917028" cy="2736000"/>
                    <a:chOff x="1726075" y="1113890"/>
                    <a:chExt cx="917028" cy="2736000"/>
                  </a:xfrm>
                </p:grpSpPr>
                <p:cxnSp>
                  <p:nvCxnSpPr>
                    <p:cNvPr id="167" name="直線接點 166"/>
                    <p:cNvCxnSpPr/>
                    <p:nvPr/>
                  </p:nvCxnSpPr>
                  <p:spPr>
                    <a:xfrm>
                      <a:off x="2626507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" name="直線接點 167"/>
                    <p:cNvCxnSpPr/>
                    <p:nvPr/>
                  </p:nvCxnSpPr>
                  <p:spPr>
                    <a:xfrm>
                      <a:off x="1745778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9" name="直線接點 168"/>
                    <p:cNvCxnSpPr/>
                    <p:nvPr/>
                  </p:nvCxnSpPr>
                  <p:spPr>
                    <a:xfrm>
                      <a:off x="1726075" y="112888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" name="直線接點 171"/>
                    <p:cNvCxnSpPr/>
                    <p:nvPr/>
                  </p:nvCxnSpPr>
                  <p:spPr>
                    <a:xfrm>
                      <a:off x="1730788" y="136162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3" name="直線接點 172"/>
                    <p:cNvCxnSpPr/>
                    <p:nvPr/>
                  </p:nvCxnSpPr>
                  <p:spPr>
                    <a:xfrm>
                      <a:off x="1743103" y="183569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直線接點 173"/>
                    <p:cNvCxnSpPr/>
                    <p:nvPr/>
                  </p:nvCxnSpPr>
                  <p:spPr>
                    <a:xfrm>
                      <a:off x="1726507" y="206671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直線接點 174"/>
                    <p:cNvCxnSpPr/>
                    <p:nvPr/>
                  </p:nvCxnSpPr>
                  <p:spPr>
                    <a:xfrm>
                      <a:off x="1736912" y="2888778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直線接點 175"/>
                    <p:cNvCxnSpPr/>
                    <p:nvPr/>
                  </p:nvCxnSpPr>
                  <p:spPr>
                    <a:xfrm>
                      <a:off x="1728113" y="383490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直線接點 176"/>
                    <p:cNvCxnSpPr/>
                    <p:nvPr/>
                  </p:nvCxnSpPr>
                  <p:spPr>
                    <a:xfrm>
                      <a:off x="1728113" y="3563888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直線接點 177"/>
                    <p:cNvCxnSpPr/>
                    <p:nvPr/>
                  </p:nvCxnSpPr>
                  <p:spPr>
                    <a:xfrm>
                      <a:off x="1728113" y="3203848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1" name="群組 1030"/>
                  <p:cNvGrpSpPr/>
                  <p:nvPr/>
                </p:nvGrpSpPr>
                <p:grpSpPr>
                  <a:xfrm>
                    <a:off x="4664024" y="1113890"/>
                    <a:ext cx="914855" cy="2736000"/>
                    <a:chOff x="4664024" y="1113890"/>
                    <a:chExt cx="914855" cy="2736000"/>
                  </a:xfrm>
                </p:grpSpPr>
                <p:cxnSp>
                  <p:nvCxnSpPr>
                    <p:cNvPr id="1024" name="直線接點 1023"/>
                    <p:cNvCxnSpPr/>
                    <p:nvPr/>
                  </p:nvCxnSpPr>
                  <p:spPr>
                    <a:xfrm>
                      <a:off x="5560176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6" name="直線接點 165"/>
                    <p:cNvCxnSpPr/>
                    <p:nvPr/>
                  </p:nvCxnSpPr>
                  <p:spPr>
                    <a:xfrm>
                      <a:off x="4679447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直線接點 178"/>
                    <p:cNvCxnSpPr/>
                    <p:nvPr/>
                  </p:nvCxnSpPr>
                  <p:spPr>
                    <a:xfrm>
                      <a:off x="4664024" y="112100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直線接點 179"/>
                    <p:cNvCxnSpPr/>
                    <p:nvPr/>
                  </p:nvCxnSpPr>
                  <p:spPr>
                    <a:xfrm>
                      <a:off x="4674688" y="384201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直線接點 180"/>
                    <p:cNvCxnSpPr/>
                    <p:nvPr/>
                  </p:nvCxnSpPr>
                  <p:spPr>
                    <a:xfrm>
                      <a:off x="4674688" y="136162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2" name="直線接點 181"/>
                    <p:cNvCxnSpPr/>
                    <p:nvPr/>
                  </p:nvCxnSpPr>
                  <p:spPr>
                    <a:xfrm>
                      <a:off x="4672656" y="164671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直線接點 182"/>
                    <p:cNvCxnSpPr/>
                    <p:nvPr/>
                  </p:nvCxnSpPr>
                  <p:spPr>
                    <a:xfrm>
                      <a:off x="4671511" y="189565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4" name="直線接點 183"/>
                    <p:cNvCxnSpPr/>
                    <p:nvPr/>
                  </p:nvCxnSpPr>
                  <p:spPr>
                    <a:xfrm>
                      <a:off x="4671840" y="2141674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5" name="直線接點 184"/>
                    <p:cNvCxnSpPr/>
                    <p:nvPr/>
                  </p:nvCxnSpPr>
                  <p:spPr>
                    <a:xfrm>
                      <a:off x="4671840" y="2421944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6" name="直線接點 185"/>
                    <p:cNvCxnSpPr/>
                    <p:nvPr/>
                  </p:nvCxnSpPr>
                  <p:spPr>
                    <a:xfrm>
                      <a:off x="4673386" y="268186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直線接點 186"/>
                    <p:cNvCxnSpPr/>
                    <p:nvPr/>
                  </p:nvCxnSpPr>
                  <p:spPr>
                    <a:xfrm>
                      <a:off x="4678879" y="3029852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8" name="直線接點 187"/>
                    <p:cNvCxnSpPr/>
                    <p:nvPr/>
                  </p:nvCxnSpPr>
                  <p:spPr>
                    <a:xfrm>
                      <a:off x="4673386" y="3574914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2" name="群組 1031"/>
                  <p:cNvGrpSpPr/>
                  <p:nvPr/>
                </p:nvGrpSpPr>
                <p:grpSpPr>
                  <a:xfrm>
                    <a:off x="2952000" y="3188858"/>
                    <a:ext cx="1440142" cy="402364"/>
                    <a:chOff x="2952000" y="3188858"/>
                    <a:chExt cx="1440142" cy="402364"/>
                  </a:xfrm>
                </p:grpSpPr>
                <p:cxnSp>
                  <p:nvCxnSpPr>
                    <p:cNvPr id="189" name="直線接點 188"/>
                    <p:cNvCxnSpPr/>
                    <p:nvPr/>
                  </p:nvCxnSpPr>
                  <p:spPr>
                    <a:xfrm>
                      <a:off x="2952000" y="3574914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直線接點 189"/>
                    <p:cNvCxnSpPr/>
                    <p:nvPr/>
                  </p:nvCxnSpPr>
                  <p:spPr>
                    <a:xfrm>
                      <a:off x="2952142" y="3203848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3" name="直線接點 192"/>
                    <p:cNvCxnSpPr/>
                    <p:nvPr/>
                  </p:nvCxnSpPr>
                  <p:spPr>
                    <a:xfrm>
                      <a:off x="2970551" y="3199095"/>
                      <a:ext cx="0" cy="360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4" name="直線接點 193"/>
                    <p:cNvCxnSpPr/>
                    <p:nvPr/>
                  </p:nvCxnSpPr>
                  <p:spPr>
                    <a:xfrm>
                      <a:off x="4392000" y="3193904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5" name="直線接點 194"/>
                    <p:cNvCxnSpPr/>
                    <p:nvPr/>
                  </p:nvCxnSpPr>
                  <p:spPr>
                    <a:xfrm>
                      <a:off x="3443480" y="3195222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6" name="直線接點 195"/>
                    <p:cNvCxnSpPr/>
                    <p:nvPr/>
                  </p:nvCxnSpPr>
                  <p:spPr>
                    <a:xfrm>
                      <a:off x="3908324" y="3188858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4" name="群組 1033"/>
                  <p:cNvGrpSpPr/>
                  <p:nvPr/>
                </p:nvGrpSpPr>
                <p:grpSpPr>
                  <a:xfrm>
                    <a:off x="1707172" y="489608"/>
                    <a:ext cx="1461858" cy="464356"/>
                    <a:chOff x="1707172" y="489608"/>
                    <a:chExt cx="1461858" cy="464356"/>
                  </a:xfrm>
                </p:grpSpPr>
                <p:cxnSp>
                  <p:nvCxnSpPr>
                    <p:cNvPr id="191" name="直線接點 190"/>
                    <p:cNvCxnSpPr/>
                    <p:nvPr/>
                  </p:nvCxnSpPr>
                  <p:spPr>
                    <a:xfrm>
                      <a:off x="1729030" y="941620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直線接點 196"/>
                    <p:cNvCxnSpPr/>
                    <p:nvPr/>
                  </p:nvCxnSpPr>
                  <p:spPr>
                    <a:xfrm>
                      <a:off x="1726075" y="491552"/>
                      <a:ext cx="0" cy="4608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直線接點 197"/>
                    <p:cNvCxnSpPr/>
                    <p:nvPr/>
                  </p:nvCxnSpPr>
                  <p:spPr>
                    <a:xfrm>
                      <a:off x="1707172" y="489608"/>
                      <a:ext cx="738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直線接點 198"/>
                    <p:cNvCxnSpPr/>
                    <p:nvPr/>
                  </p:nvCxnSpPr>
                  <p:spPr>
                    <a:xfrm>
                      <a:off x="2435878" y="491552"/>
                      <a:ext cx="0" cy="4608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0" name="直線接點 199"/>
                    <p:cNvCxnSpPr/>
                    <p:nvPr/>
                  </p:nvCxnSpPr>
                  <p:spPr>
                    <a:xfrm>
                      <a:off x="3149020" y="557964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5" name="直線接點 204"/>
                    <p:cNvCxnSpPr/>
                    <p:nvPr/>
                  </p:nvCxnSpPr>
                  <p:spPr>
                    <a:xfrm>
                      <a:off x="2442162" y="572178"/>
                      <a:ext cx="7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5" name="群組 1034"/>
                  <p:cNvGrpSpPr/>
                  <p:nvPr/>
                </p:nvGrpSpPr>
                <p:grpSpPr>
                  <a:xfrm>
                    <a:off x="4135052" y="457366"/>
                    <a:ext cx="1441018" cy="486812"/>
                    <a:chOff x="4135052" y="457366"/>
                    <a:chExt cx="1441018" cy="486812"/>
                  </a:xfrm>
                </p:grpSpPr>
                <p:cxnSp>
                  <p:nvCxnSpPr>
                    <p:cNvPr id="192" name="直線接點 191"/>
                    <p:cNvCxnSpPr/>
                    <p:nvPr/>
                  </p:nvCxnSpPr>
                  <p:spPr>
                    <a:xfrm>
                      <a:off x="4136070" y="941620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1" name="直線接點 200"/>
                    <p:cNvCxnSpPr/>
                    <p:nvPr/>
                  </p:nvCxnSpPr>
                  <p:spPr>
                    <a:xfrm>
                      <a:off x="4144696" y="548178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2" name="直線接點 201"/>
                    <p:cNvCxnSpPr/>
                    <p:nvPr/>
                  </p:nvCxnSpPr>
                  <p:spPr>
                    <a:xfrm>
                      <a:off x="4855821" y="457366"/>
                      <a:ext cx="0" cy="468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3" name="直線接點 202"/>
                    <p:cNvCxnSpPr/>
                    <p:nvPr/>
                  </p:nvCxnSpPr>
                  <p:spPr>
                    <a:xfrm>
                      <a:off x="5559260" y="457366"/>
                      <a:ext cx="0" cy="468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4" name="直線接點 203"/>
                    <p:cNvCxnSpPr/>
                    <p:nvPr/>
                  </p:nvCxnSpPr>
                  <p:spPr>
                    <a:xfrm>
                      <a:off x="4851511" y="472356"/>
                      <a:ext cx="7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6" name="直線接點 205"/>
                    <p:cNvCxnSpPr/>
                    <p:nvPr/>
                  </p:nvCxnSpPr>
                  <p:spPr>
                    <a:xfrm>
                      <a:off x="4135052" y="558530"/>
                      <a:ext cx="7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030" name="圓角矩形 1029"/>
                  <p:cNvSpPr/>
                  <p:nvPr/>
                </p:nvSpPr>
                <p:spPr>
                  <a:xfrm>
                    <a:off x="3374244" y="1543125"/>
                    <a:ext cx="659580" cy="1197098"/>
                  </a:xfrm>
                  <a:prstGeom prst="roundRect">
                    <a:avLst>
                      <a:gd name="adj" fmla="val 25598"/>
                    </a:avLst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grpSp>
                <p:nvGrpSpPr>
                  <p:cNvPr id="1037" name="群組 1036"/>
                  <p:cNvGrpSpPr/>
                  <p:nvPr/>
                </p:nvGrpSpPr>
                <p:grpSpPr>
                  <a:xfrm>
                    <a:off x="1717561" y="4231010"/>
                    <a:ext cx="917028" cy="972000"/>
                    <a:chOff x="1717561" y="4231010"/>
                    <a:chExt cx="917028" cy="972000"/>
                  </a:xfrm>
                </p:grpSpPr>
                <p:cxnSp>
                  <p:nvCxnSpPr>
                    <p:cNvPr id="216" name="直線接點 215"/>
                    <p:cNvCxnSpPr/>
                    <p:nvPr/>
                  </p:nvCxnSpPr>
                  <p:spPr>
                    <a:xfrm>
                      <a:off x="2617993" y="4231010"/>
                      <a:ext cx="0" cy="972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7" name="直線接點 216"/>
                    <p:cNvCxnSpPr/>
                    <p:nvPr/>
                  </p:nvCxnSpPr>
                  <p:spPr>
                    <a:xfrm>
                      <a:off x="1737264" y="4231010"/>
                      <a:ext cx="0" cy="972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8" name="直線接點 217"/>
                    <p:cNvCxnSpPr/>
                    <p:nvPr/>
                  </p:nvCxnSpPr>
                  <p:spPr>
                    <a:xfrm>
                      <a:off x="1717561" y="424600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9" name="直線接點 218"/>
                    <p:cNvCxnSpPr/>
                    <p:nvPr/>
                  </p:nvCxnSpPr>
                  <p:spPr>
                    <a:xfrm>
                      <a:off x="1722274" y="4562475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0" name="直線接點 219"/>
                    <p:cNvCxnSpPr/>
                    <p:nvPr/>
                  </p:nvCxnSpPr>
                  <p:spPr>
                    <a:xfrm>
                      <a:off x="1734589" y="4869557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1" name="直線接點 220"/>
                    <p:cNvCxnSpPr/>
                    <p:nvPr/>
                  </p:nvCxnSpPr>
                  <p:spPr>
                    <a:xfrm>
                      <a:off x="1717993" y="5193355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228" name="文字方塊 227"/>
                <p:cNvSpPr txBox="1"/>
                <p:nvPr/>
              </p:nvSpPr>
              <p:spPr>
                <a:xfrm>
                  <a:off x="2592230" y="623067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b="1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4202</a:t>
                  </a:r>
                  <a:endParaRPr lang="zh-TW" altLang="en-US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29" name="文字方塊 228"/>
                <p:cNvSpPr txBox="1"/>
                <p:nvPr/>
              </p:nvSpPr>
              <p:spPr>
                <a:xfrm>
                  <a:off x="4986065" y="603196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b="1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4203</a:t>
                  </a:r>
                  <a:endParaRPr lang="zh-TW" altLang="en-US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0" name="文字方塊 229"/>
                <p:cNvSpPr txBox="1"/>
                <p:nvPr/>
              </p:nvSpPr>
              <p:spPr>
                <a:xfrm>
                  <a:off x="1895579" y="59122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4204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1" name="文字方塊 230"/>
                <p:cNvSpPr txBox="1"/>
                <p:nvPr/>
              </p:nvSpPr>
              <p:spPr>
                <a:xfrm>
                  <a:off x="4877195" y="1115616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4205A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2" name="文字方塊 231"/>
                <p:cNvSpPr txBox="1"/>
                <p:nvPr/>
              </p:nvSpPr>
              <p:spPr>
                <a:xfrm>
                  <a:off x="4877195" y="1371124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4205B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33" name="直線接點 232"/>
                <p:cNvCxnSpPr/>
                <p:nvPr/>
              </p:nvCxnSpPr>
              <p:spPr>
                <a:xfrm>
                  <a:off x="2185743" y="1345467"/>
                  <a:ext cx="0" cy="5040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4" name="文字方塊 233"/>
                <p:cNvSpPr txBox="1"/>
                <p:nvPr/>
              </p:nvSpPr>
              <p:spPr>
                <a:xfrm>
                  <a:off x="1914909" y="1115616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4206A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5" name="文字方塊 234"/>
                <p:cNvSpPr txBox="1"/>
                <p:nvPr/>
              </p:nvSpPr>
              <p:spPr>
                <a:xfrm>
                  <a:off x="2174799" y="1474356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4206B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6" name="文字方塊 235"/>
                <p:cNvSpPr txBox="1"/>
                <p:nvPr/>
              </p:nvSpPr>
              <p:spPr>
                <a:xfrm>
                  <a:off x="1706607" y="1474118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4206C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7" name="文字方塊 236"/>
                <p:cNvSpPr txBox="1"/>
                <p:nvPr/>
              </p:nvSpPr>
              <p:spPr>
                <a:xfrm>
                  <a:off x="4923682" y="165195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4207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8" name="文字方塊 237"/>
                <p:cNvSpPr txBox="1"/>
                <p:nvPr/>
              </p:nvSpPr>
              <p:spPr>
                <a:xfrm>
                  <a:off x="4932070" y="1900883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4209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9" name="文字方塊 238"/>
                <p:cNvSpPr txBox="1"/>
                <p:nvPr/>
              </p:nvSpPr>
              <p:spPr>
                <a:xfrm>
                  <a:off x="4923682" y="214710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4211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0" name="文字方塊 239"/>
                <p:cNvSpPr txBox="1"/>
                <p:nvPr/>
              </p:nvSpPr>
              <p:spPr>
                <a:xfrm>
                  <a:off x="4932070" y="242194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4213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1" name="文字方塊 240"/>
                <p:cNvSpPr txBox="1"/>
                <p:nvPr/>
              </p:nvSpPr>
              <p:spPr>
                <a:xfrm>
                  <a:off x="4932070" y="2740223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4215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2" name="文字方塊 241"/>
                <p:cNvSpPr txBox="1"/>
                <p:nvPr/>
              </p:nvSpPr>
              <p:spPr>
                <a:xfrm>
                  <a:off x="4923682" y="318885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4217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3" name="文字方塊 242"/>
                <p:cNvSpPr txBox="1"/>
                <p:nvPr/>
              </p:nvSpPr>
              <p:spPr>
                <a:xfrm>
                  <a:off x="4904820" y="3603669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4219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4" name="文字方塊 243"/>
                <p:cNvSpPr txBox="1"/>
                <p:nvPr/>
              </p:nvSpPr>
              <p:spPr>
                <a:xfrm>
                  <a:off x="1951701" y="1842646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4208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5" name="文字方塊 244"/>
                <p:cNvSpPr txBox="1"/>
                <p:nvPr/>
              </p:nvSpPr>
              <p:spPr>
                <a:xfrm>
                  <a:off x="1946988" y="2324762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4210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6" name="文字方塊 245"/>
                <p:cNvSpPr txBox="1"/>
                <p:nvPr/>
              </p:nvSpPr>
              <p:spPr>
                <a:xfrm>
                  <a:off x="1955934" y="2906741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4212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7" name="文字方塊 246"/>
                <p:cNvSpPr txBox="1"/>
                <p:nvPr/>
              </p:nvSpPr>
              <p:spPr>
                <a:xfrm>
                  <a:off x="1966339" y="3268793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4214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8" name="文字方塊 247"/>
                <p:cNvSpPr txBox="1"/>
                <p:nvPr/>
              </p:nvSpPr>
              <p:spPr>
                <a:xfrm>
                  <a:off x="1960692" y="357491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4216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9" name="文字方塊 248"/>
                <p:cNvSpPr txBox="1"/>
                <p:nvPr/>
              </p:nvSpPr>
              <p:spPr>
                <a:xfrm>
                  <a:off x="2986328" y="3268792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4218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0" name="文字方塊 249"/>
                <p:cNvSpPr txBox="1"/>
                <p:nvPr/>
              </p:nvSpPr>
              <p:spPr>
                <a:xfrm>
                  <a:off x="3467178" y="3270111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4220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1" name="文字方塊 250"/>
                <p:cNvSpPr txBox="1"/>
                <p:nvPr/>
              </p:nvSpPr>
              <p:spPr>
                <a:xfrm>
                  <a:off x="3927461" y="325598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4221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2" name="文字方塊 251"/>
                <p:cNvSpPr txBox="1"/>
                <p:nvPr/>
              </p:nvSpPr>
              <p:spPr>
                <a:xfrm>
                  <a:off x="1973667" y="428396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4226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3" name="文字方塊 252"/>
                <p:cNvSpPr txBox="1"/>
                <p:nvPr/>
              </p:nvSpPr>
              <p:spPr>
                <a:xfrm>
                  <a:off x="1973667" y="459144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4228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4" name="文字方塊 253"/>
                <p:cNvSpPr txBox="1"/>
                <p:nvPr/>
              </p:nvSpPr>
              <p:spPr>
                <a:xfrm>
                  <a:off x="1979742" y="4896347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4230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5" name="文字方塊 254"/>
                <p:cNvSpPr txBox="1"/>
                <p:nvPr/>
              </p:nvSpPr>
              <p:spPr>
                <a:xfrm>
                  <a:off x="3356992" y="1914706"/>
                  <a:ext cx="69762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b="1" dirty="0">
                      <a:solidFill>
                        <a:schemeClr val="bg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前棟一樓</a:t>
                  </a:r>
                  <a:endParaRPr lang="en-US" altLang="zh-TW" sz="1000" b="1" dirty="0">
                    <a:solidFill>
                      <a:schemeClr val="bg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b="1" dirty="0">
                      <a:solidFill>
                        <a:schemeClr val="bg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中庭花園</a:t>
                  </a:r>
                </a:p>
              </p:txBody>
            </p:sp>
            <p:sp>
              <p:nvSpPr>
                <p:cNvPr id="257" name="向右箭號 256"/>
                <p:cNvSpPr>
                  <a:spLocks noChangeAspect="1"/>
                </p:cNvSpPr>
                <p:nvPr/>
              </p:nvSpPr>
              <p:spPr>
                <a:xfrm>
                  <a:off x="4366804" y="979365"/>
                  <a:ext cx="295691" cy="14400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58" name="向右箭號 257"/>
                <p:cNvSpPr>
                  <a:spLocks noChangeAspect="1"/>
                </p:cNvSpPr>
                <p:nvPr/>
              </p:nvSpPr>
              <p:spPr>
                <a:xfrm>
                  <a:off x="5261746" y="3976902"/>
                  <a:ext cx="295691" cy="14400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59" name="向右箭號 258"/>
                <p:cNvSpPr>
                  <a:spLocks noChangeAspect="1"/>
                </p:cNvSpPr>
                <p:nvPr/>
              </p:nvSpPr>
              <p:spPr>
                <a:xfrm>
                  <a:off x="2642245" y="979365"/>
                  <a:ext cx="295691" cy="144000"/>
                </a:xfrm>
                <a:prstGeom prst="rightArrow">
                  <a:avLst/>
                </a:prstGeom>
                <a:scene3d>
                  <a:camera prst="orthographicFront">
                    <a:rot lat="0" lon="0" rev="108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0" name="向右箭號 259"/>
                <p:cNvSpPr>
                  <a:spLocks noChangeAspect="1"/>
                </p:cNvSpPr>
                <p:nvPr/>
              </p:nvSpPr>
              <p:spPr>
                <a:xfrm>
                  <a:off x="1747046" y="3976902"/>
                  <a:ext cx="295691" cy="144000"/>
                </a:xfrm>
                <a:prstGeom prst="rightArrow">
                  <a:avLst/>
                </a:prstGeom>
                <a:scene3d>
                  <a:camera prst="orthographicFront">
                    <a:rot lat="0" lon="0" rev="108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2" name="向右箭號 261"/>
                <p:cNvSpPr>
                  <a:spLocks/>
                </p:cNvSpPr>
                <p:nvPr/>
              </p:nvSpPr>
              <p:spPr>
                <a:xfrm>
                  <a:off x="3429016" y="8085550"/>
                  <a:ext cx="144000" cy="144000"/>
                </a:xfrm>
                <a:prstGeom prst="rightArrow">
                  <a:avLst/>
                </a:prstGeom>
                <a:scene3d>
                  <a:camera prst="orthographicFront">
                    <a:rot lat="0" lon="0" rev="162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3" name="文字方塊 262"/>
                <p:cNvSpPr txBox="1"/>
                <p:nvPr/>
              </p:nvSpPr>
              <p:spPr>
                <a:xfrm>
                  <a:off x="2640237" y="1066369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前段右側門</a:t>
                  </a:r>
                </a:p>
              </p:txBody>
            </p:sp>
            <p:sp>
              <p:nvSpPr>
                <p:cNvPr id="264" name="文字方塊 263"/>
                <p:cNvSpPr txBox="1"/>
                <p:nvPr/>
              </p:nvSpPr>
              <p:spPr>
                <a:xfrm>
                  <a:off x="3841998" y="1066369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前段左側門</a:t>
                  </a:r>
                </a:p>
              </p:txBody>
            </p:sp>
            <p:sp>
              <p:nvSpPr>
                <p:cNvPr id="265" name="文字方塊 264"/>
                <p:cNvSpPr txBox="1"/>
                <p:nvPr/>
              </p:nvSpPr>
              <p:spPr>
                <a:xfrm>
                  <a:off x="1988840" y="3925791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中段右側門</a:t>
                  </a:r>
                </a:p>
              </p:txBody>
            </p:sp>
            <p:sp>
              <p:nvSpPr>
                <p:cNvPr id="266" name="文字方塊 265"/>
                <p:cNvSpPr txBox="1"/>
                <p:nvPr/>
              </p:nvSpPr>
              <p:spPr>
                <a:xfrm>
                  <a:off x="4499595" y="3912843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中段左側門</a:t>
                  </a:r>
                </a:p>
              </p:txBody>
            </p:sp>
            <p:sp>
              <p:nvSpPr>
                <p:cNvPr id="267" name="文字方塊 266"/>
                <p:cNvSpPr txBox="1"/>
                <p:nvPr/>
              </p:nvSpPr>
              <p:spPr>
                <a:xfrm>
                  <a:off x="3337166" y="7250857"/>
                  <a:ext cx="419264" cy="8333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sz="12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往</a:t>
                  </a:r>
                  <a:endParaRPr lang="en-US" altLang="zh-TW" sz="12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2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長</a:t>
                  </a:r>
                  <a:endParaRPr lang="en-US" altLang="zh-TW" sz="12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2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榮</a:t>
                  </a:r>
                  <a:endParaRPr lang="en-US" altLang="zh-TW" sz="12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2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路</a:t>
                  </a:r>
                </a:p>
              </p:txBody>
            </p:sp>
            <p:sp>
              <p:nvSpPr>
                <p:cNvPr id="261" name="向右箭號 260"/>
                <p:cNvSpPr>
                  <a:spLocks/>
                </p:cNvSpPr>
                <p:nvPr/>
              </p:nvSpPr>
              <p:spPr>
                <a:xfrm>
                  <a:off x="3593765" y="389491"/>
                  <a:ext cx="144000" cy="144000"/>
                </a:xfrm>
                <a:prstGeom prst="rightArrow">
                  <a:avLst/>
                </a:prstGeom>
                <a:scene3d>
                  <a:camera prst="orthographicFront">
                    <a:rot lat="0" lon="0" rev="54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dirty="0"/>
                </a:p>
              </p:txBody>
            </p:sp>
          </p:grpSp>
          <p:grpSp>
            <p:nvGrpSpPr>
              <p:cNvPr id="161" name="群組 160"/>
              <p:cNvGrpSpPr/>
              <p:nvPr/>
            </p:nvGrpSpPr>
            <p:grpSpPr>
              <a:xfrm>
                <a:off x="292691" y="6516216"/>
                <a:ext cx="1291977" cy="369332"/>
                <a:chOff x="336280" y="1401378"/>
                <a:chExt cx="1291977" cy="369332"/>
              </a:xfrm>
            </p:grpSpPr>
            <p:sp>
              <p:nvSpPr>
                <p:cNvPr id="162" name="五角星形 161"/>
                <p:cNvSpPr/>
                <p:nvPr/>
              </p:nvSpPr>
              <p:spPr>
                <a:xfrm>
                  <a:off x="336280" y="1470753"/>
                  <a:ext cx="252000" cy="252001"/>
                </a:xfrm>
                <a:prstGeom prst="star5">
                  <a:avLst/>
                </a:prstGeom>
                <a:solidFill>
                  <a:srgbClr val="C0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3" name="文字方塊 162"/>
                <p:cNvSpPr txBox="1"/>
                <p:nvPr/>
              </p:nvSpPr>
              <p:spPr>
                <a:xfrm>
                  <a:off x="520261" y="1401378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b="1" dirty="0"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現在位置</a:t>
                  </a:r>
                </a:p>
              </p:txBody>
            </p:sp>
          </p:grpSp>
        </p:grpSp>
        <p:sp>
          <p:nvSpPr>
            <p:cNvPr id="213" name="五角星形 212"/>
            <p:cNvSpPr/>
            <p:nvPr/>
          </p:nvSpPr>
          <p:spPr>
            <a:xfrm>
              <a:off x="3322086" y="8830457"/>
              <a:ext cx="252000" cy="252000"/>
            </a:xfrm>
            <a:prstGeom prst="star5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" name="直線接點 5"/>
            <p:cNvCxnSpPr/>
            <p:nvPr/>
          </p:nvCxnSpPr>
          <p:spPr>
            <a:xfrm>
              <a:off x="3613468" y="8870804"/>
              <a:ext cx="183175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>
              <a:cxnSpLocks/>
            </p:cNvCxnSpPr>
            <p:nvPr/>
          </p:nvCxnSpPr>
          <p:spPr>
            <a:xfrm flipV="1">
              <a:off x="5445224" y="560648"/>
              <a:ext cx="0" cy="833183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 flipH="1">
              <a:off x="3898918" y="560648"/>
              <a:ext cx="266283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文字方塊 18"/>
            <p:cNvSpPr txBox="1"/>
            <p:nvPr/>
          </p:nvSpPr>
          <p:spPr>
            <a:xfrm>
              <a:off x="5542724" y="4212807"/>
              <a:ext cx="461665" cy="1222451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b="1" dirty="0">
                  <a:solidFill>
                    <a:srgbClr val="FF0000"/>
                  </a:solidFill>
                </a:rPr>
                <a:t>由此路進入</a:t>
              </a: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2371826" y="391767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b="1" dirty="0">
                  <a:solidFill>
                    <a:srgbClr val="FF0000"/>
                  </a:solidFill>
                </a:rPr>
                <a:t>舊館大門進入</a:t>
              </a:r>
            </a:p>
          </p:txBody>
        </p:sp>
      </p:grpSp>
      <p:cxnSp>
        <p:nvCxnSpPr>
          <p:cNvPr id="207" name="直線接點 206">
            <a:extLst>
              <a:ext uri="{FF2B5EF4-FFF2-40B4-BE49-F238E27FC236}">
                <a16:creationId xmlns:a16="http://schemas.microsoft.com/office/drawing/2014/main" id="{EA063A5F-86F1-48FA-B476-F3829F681A32}"/>
              </a:ext>
            </a:extLst>
          </p:cNvPr>
          <p:cNvCxnSpPr>
            <a:cxnSpLocks/>
          </p:cNvCxnSpPr>
          <p:nvPr/>
        </p:nvCxnSpPr>
        <p:spPr>
          <a:xfrm>
            <a:off x="4578163" y="395536"/>
            <a:ext cx="129910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文字方塊 208">
            <a:extLst>
              <a:ext uri="{FF2B5EF4-FFF2-40B4-BE49-F238E27FC236}">
                <a16:creationId xmlns:a16="http://schemas.microsoft.com/office/drawing/2014/main" id="{8804D135-E3E9-4BF3-99A8-A7C1F17B2B07}"/>
              </a:ext>
            </a:extLst>
          </p:cNvPr>
          <p:cNvSpPr txBox="1"/>
          <p:nvPr/>
        </p:nvSpPr>
        <p:spPr>
          <a:xfrm>
            <a:off x="457969" y="317320"/>
            <a:ext cx="17363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1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往成功校區</a:t>
            </a:r>
            <a:r>
              <a:rPr lang="en-US" altLang="zh-TW" sz="11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1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大學路</a:t>
            </a:r>
            <a:r>
              <a:rPr lang="en-US" altLang="zh-TW" sz="11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1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門口</a:t>
            </a:r>
          </a:p>
        </p:txBody>
      </p:sp>
      <p:sp>
        <p:nvSpPr>
          <p:cNvPr id="211" name="向右箭號 258">
            <a:extLst>
              <a:ext uri="{FF2B5EF4-FFF2-40B4-BE49-F238E27FC236}">
                <a16:creationId xmlns:a16="http://schemas.microsoft.com/office/drawing/2014/main" id="{5CDA33CD-EC8D-4DE2-A66B-E00E3822065D}"/>
              </a:ext>
            </a:extLst>
          </p:cNvPr>
          <p:cNvSpPr>
            <a:spLocks noChangeAspect="1"/>
          </p:cNvSpPr>
          <p:nvPr/>
        </p:nvSpPr>
        <p:spPr>
          <a:xfrm>
            <a:off x="566455" y="619189"/>
            <a:ext cx="294840" cy="143586"/>
          </a:xfrm>
          <a:prstGeom prst="rightArrow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96EA68E-58BC-6575-4927-20A5AF750844}"/>
              </a:ext>
            </a:extLst>
          </p:cNvPr>
          <p:cNvSpPr txBox="1"/>
          <p:nvPr/>
        </p:nvSpPr>
        <p:spPr>
          <a:xfrm>
            <a:off x="2314855" y="41558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考場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E02091F0-0668-1EF0-1F0D-4429958706F2}"/>
              </a:ext>
            </a:extLst>
          </p:cNvPr>
          <p:cNvSpPr/>
          <p:nvPr/>
        </p:nvSpPr>
        <p:spPr>
          <a:xfrm>
            <a:off x="-4347864" y="2068776"/>
            <a:ext cx="1440159" cy="6681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F10EC31-667F-FF2A-CC43-08AAD8772D91}"/>
              </a:ext>
            </a:extLst>
          </p:cNvPr>
          <p:cNvSpPr txBox="1"/>
          <p:nvPr/>
        </p:nvSpPr>
        <p:spPr>
          <a:xfrm>
            <a:off x="4112965" y="39553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考場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65F32832-EACF-9C25-194A-30D207061313}"/>
              </a:ext>
            </a:extLst>
          </p:cNvPr>
          <p:cNvSpPr txBox="1"/>
          <p:nvPr/>
        </p:nvSpPr>
        <p:spPr>
          <a:xfrm>
            <a:off x="3135059" y="77702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報到處</a:t>
            </a:r>
          </a:p>
        </p:txBody>
      </p:sp>
    </p:spTree>
    <p:extLst>
      <p:ext uri="{BB962C8B-B14F-4D97-AF65-F5344CB8AC3E}">
        <p14:creationId xmlns:p14="http://schemas.microsoft.com/office/powerpoint/2010/main" val="3348615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100</Words>
  <Application>Microsoft Office PowerPoint</Application>
  <PresentationFormat>如螢幕大小 (4:3)</PresentationFormat>
  <Paragraphs>64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王漢宗特明體一標準</vt:lpstr>
      <vt:lpstr>標楷體</vt:lpstr>
      <vt:lpstr>Arial</vt:lpstr>
      <vt:lpstr>Calibri</vt:lpstr>
      <vt:lpstr>Times New Roman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Chia-Wei Lee</dc:creator>
  <cp:lastModifiedBy>李郁柔</cp:lastModifiedBy>
  <cp:revision>37</cp:revision>
  <cp:lastPrinted>2017-06-05T02:25:05Z</cp:lastPrinted>
  <dcterms:created xsi:type="dcterms:W3CDTF">2017-05-24T13:35:39Z</dcterms:created>
  <dcterms:modified xsi:type="dcterms:W3CDTF">2024-03-26T05:15:15Z</dcterms:modified>
</cp:coreProperties>
</file>