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5D308F-BCD3-A2E7-16CD-62B37BE43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23979F9-4848-841D-7186-890B76B2C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BB5CDF7-6A29-1601-A526-902FA2154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550037-FD1A-1E6C-58E5-3DD459061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50BEE9-8BAE-AA45-20B4-6D31CAE8E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426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5E7BB1-B15F-54F9-2585-7B727A1C0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09BA026-58B4-3129-7411-94C81866E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C132275-F3F7-BF96-9E05-16E09F71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6961486-45C9-40BB-2E33-8375D7520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ECD46B-0629-C08F-E8B2-E2DF92169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329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FA7AC3C-8E59-9B29-B72B-FD834E98F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13FCBC0-B58E-BA5D-AD58-BCDCF7BC2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E7E0E0-4D19-B92A-CCA4-D24C0CC2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0AC349-4A35-24A7-8EF0-4278CA827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F92DD0-5065-77F5-CEAB-6F2649E3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761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524A6F-E8FF-2A60-D19F-88B3B5652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8EC352-40B1-F8C9-3A05-966EB6C59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9D7CD94-4134-33FA-6B0E-220F375FF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174095-4F1A-346D-B20C-05FFF622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E51E52-A087-6C94-C7CF-668E9D6CD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19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7316E2-6448-2B2B-C338-C82F16ED3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EAE16FC-023B-A86A-C2A1-BA02B23E6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C759C24-2B4D-B9AB-9529-58E7CE6A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A99C71-AA9E-3F74-907E-A0B83441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C9FBA4-45EB-C9D1-99EA-0AAFA5C3F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79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E887CE-967D-24F5-02DA-F4E68632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29B9F1-CF75-0456-8407-FCADF24FB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E83353D-2B2B-AC40-5BB1-1C35914DE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76B102E-72D3-C2F4-9821-5319A033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93B828C-9F50-986C-C7C9-98844A77F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D1B9C27-1B22-7B59-3679-946B987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593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667445-325D-741F-FE7D-9D5688F3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2B56328-3B17-1975-7082-CA65AFF9F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B82E135-13B1-8611-2019-EDBF9A06F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11993B5-40CE-2E6C-CCC9-EA18967C0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22BDB48-28C1-B3EC-EECF-9D6C639B2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4D3D9E1-482D-B663-14AB-410A69744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77CE633-D1DA-2499-BFB6-B539A7659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DF19762-5D49-133D-2E77-BDF71F643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98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4169EB-4368-9DB6-CE2C-64BECA797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290DA97-666C-ECF7-8EFB-81D231B7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1A14BF6-4B1B-FACC-502A-18E70A87A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5E6254F-1889-40DC-1D14-DCF0CE25F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040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A531969-2594-D439-0B12-1BA14B12D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466B828-AB87-2EF5-E236-40B29CAC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CD39FA7-C3D0-D4BD-5EF5-300CD678F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344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368FB1-EC2F-C487-8E50-BFB502709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28E7D0-472A-8B6E-C2F4-6D8A9D2E6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CDC69FB-F2DD-E706-03FF-A846C0CC6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8B799F4-5484-1B73-DE26-CC6037F2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A28F9AC-50D9-926E-BBC8-8DA427269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4AA22A4-1C1F-DE4C-6CD4-C1F5AE762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0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397B0C-4228-0082-3AC0-9B5FBA354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E93B20B-A958-7AE6-38AB-19E07C48EA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C35ADE1-08EB-F650-CF15-9DA172408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2C0A2AC-1466-A65C-380F-54764A0C5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9CBDA3E-26F0-2CED-9325-8ED48477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EC0DDBC-52CC-1A6C-4FCB-E12CF962F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688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9A0AD91-AA58-AD1F-BAC9-1FEFB9D38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C3355BC-4466-56BF-466F-4C449607C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CA8165F-B217-6C83-8495-DD52906D9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F665D-20C1-42BE-BEE4-34B9B30F9E95}" type="datetimeFigureOut">
              <a:rPr lang="zh-TW" altLang="en-US" smtClean="0"/>
              <a:t>2023/5/10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ABC6723-1719-B5CC-9EFE-EB66E306F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9A032E-9091-087A-670C-DE725B60A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75B9-1FDD-4848-B341-E7E7D3004B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637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104.com.tw/minmax/20230103/" TargetMode="External"/><Relationship Id="rId2" Type="http://schemas.openxmlformats.org/officeDocument/2006/relationships/hyperlink" Target="https://pse.is/4t6xg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85D089-C326-6E21-C32E-D1821AA497C5}"/>
              </a:ext>
            </a:extLst>
          </p:cNvPr>
          <p:cNvSpPr txBox="1">
            <a:spLocks/>
          </p:cNvSpPr>
          <p:nvPr/>
        </p:nvSpPr>
        <p:spPr>
          <a:xfrm>
            <a:off x="3446344" y="3636177"/>
            <a:ext cx="4927600" cy="28177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zh-TW" altLang="en-US" sz="8800" b="1" dirty="0">
                <a:solidFill>
                  <a:srgbClr val="1286B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捷拓科技</a:t>
            </a:r>
            <a:endParaRPr lang="en-US" altLang="zh-TW" sz="8800" b="1" dirty="0">
              <a:solidFill>
                <a:srgbClr val="1286B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F346AFE-A906-6593-2723-CABBEC66A010}"/>
              </a:ext>
            </a:extLst>
          </p:cNvPr>
          <p:cNvSpPr txBox="1"/>
          <p:nvPr/>
        </p:nvSpPr>
        <p:spPr>
          <a:xfrm>
            <a:off x="2618192" y="5080199"/>
            <a:ext cx="6583903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>
              <a:lnSpc>
                <a:spcPct val="80000"/>
              </a:lnSpc>
            </a:pP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企業說明會</a:t>
            </a:r>
            <a:endParaRPr lang="zh-CN" altLang="en-US" sz="4400" b="0" dirty="0">
              <a:solidFill>
                <a:schemeClr val="tx1">
                  <a:alpha val="2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 descr="一張含有 文字, 電子用品 的圖片&#10;&#10;自動產生的描述">
            <a:extLst>
              <a:ext uri="{FF2B5EF4-FFF2-40B4-BE49-F238E27FC236}">
                <a16:creationId xmlns:a16="http://schemas.microsoft.com/office/drawing/2014/main" id="{D6D05335-806F-4997-5181-2604B28146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273" y="495460"/>
            <a:ext cx="4089546" cy="272636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4A1652DC-E744-605D-668C-D73381DE105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1485" y="6362540"/>
            <a:ext cx="1991122" cy="280140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68F6D613-209A-5BDA-7E44-21F80F74F392}"/>
              </a:ext>
            </a:extLst>
          </p:cNvPr>
          <p:cNvSpPr txBox="1"/>
          <p:nvPr/>
        </p:nvSpPr>
        <p:spPr>
          <a:xfrm>
            <a:off x="2862929" y="5714730"/>
            <a:ext cx="6094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成大場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8810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A9258C3E-70C6-1A9A-95AC-7572BF876F96}"/>
              </a:ext>
            </a:extLst>
          </p:cNvPr>
          <p:cNvSpPr txBox="1">
            <a:spLocks/>
          </p:cNvSpPr>
          <p:nvPr/>
        </p:nvSpPr>
        <p:spPr>
          <a:xfrm>
            <a:off x="1831681" y="4815"/>
            <a:ext cx="6946559" cy="9174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捷拓科技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校園企業說明會</a:t>
            </a:r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151D9C87-6BFD-F167-9C9B-50D7431EBC3C}"/>
              </a:ext>
            </a:extLst>
          </p:cNvPr>
          <p:cNvCxnSpPr/>
          <p:nvPr/>
        </p:nvCxnSpPr>
        <p:spPr>
          <a:xfrm>
            <a:off x="8058150" y="1295400"/>
            <a:ext cx="0" cy="52959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12F6C1A9-35B6-EDE1-6E01-FF9E3CE60917}"/>
              </a:ext>
            </a:extLst>
          </p:cNvPr>
          <p:cNvSpPr txBox="1"/>
          <p:nvPr/>
        </p:nvSpPr>
        <p:spPr>
          <a:xfrm>
            <a:off x="895547" y="1291587"/>
            <a:ext cx="689087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📣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捷拓科技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MINMAX】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台灣微型電源模組大廠</a:t>
            </a:r>
            <a:b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突破科技產業招募寒冬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擴大招募中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歡迎科技新鮮人</a:t>
            </a: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捷拓科技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校園企業說明會 盛大開跑！</a:t>
            </a:r>
            <a:b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成大場免費報名中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】【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名額有限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b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👍廣招菁英人才！拓增國際視野</a:t>
            </a:r>
            <a:b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👍產品應用廣泛！產業未來無限</a:t>
            </a:r>
            <a:b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👍幸福五大福利！支持加薪有感</a:t>
            </a:r>
          </a:p>
          <a:p>
            <a:pPr rtl="0"/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除了與產業高階主管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面談的大好機會，還可以獲得美味餐點及百元禮券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並且現場抽出一位</a:t>
            </a:r>
            <a:r>
              <a:rPr lang="en-US" altLang="zh-TW" sz="1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AirPods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2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得主，機率極高機會難得！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✔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5/25(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13:00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成大光復校區國際會議廳</a:t>
            </a:r>
            <a:endParaRPr lang="zh-TW" altLang="en-US" sz="1400" dirty="0"/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手刀報名說明會→職涯起點的最好選擇！</a:t>
            </a:r>
            <a:b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WE WANT YOU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b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報名連結：</a:t>
            </a:r>
            <a:r>
              <a:rPr lang="en-US" altLang="zh-TW" sz="1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 tooltip="https://pse.is/4t6xgn"/>
              </a:rPr>
              <a:t>https://pse.is/4t6xgn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</a:p>
          <a:p>
            <a:pPr rtl="0"/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捷拓科技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#2023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校園企業說明會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新鮮人優質出路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大方分紅與年終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晉升制度完善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多元福利獎金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拒絕亙古不變的薪水</a:t>
            </a: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</a:p>
          <a:p>
            <a:pPr rtl="0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了解更多捷拓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en-US" altLang="zh-TW" sz="1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3" tooltip="https://events.104.com.tw/minmax/20230103/"/>
              </a:rPr>
              <a:t>https://events.104.com.tw/minmax/20230103/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 descr="一張含有 文字, 螢幕擷取畫面, 字型, 數字 的圖片&#10;&#10;自動產生的描述">
            <a:extLst>
              <a:ext uri="{FF2B5EF4-FFF2-40B4-BE49-F238E27FC236}">
                <a16:creationId xmlns:a16="http://schemas.microsoft.com/office/drawing/2014/main" id="{39D38213-B097-5DF0-A73C-616A16665E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367" y="960172"/>
            <a:ext cx="3931858" cy="571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2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ş1ïďè">
            <a:extLst>
              <a:ext uri="{FF2B5EF4-FFF2-40B4-BE49-F238E27FC236}">
                <a16:creationId xmlns:a16="http://schemas.microsoft.com/office/drawing/2014/main" id="{262D6E3B-936A-29A0-6FCF-9A4425040807}"/>
              </a:ext>
            </a:extLst>
          </p:cNvPr>
          <p:cNvSpPr txBox="1">
            <a:spLocks/>
          </p:cNvSpPr>
          <p:nvPr/>
        </p:nvSpPr>
        <p:spPr>
          <a:xfrm>
            <a:off x="4497095" y="3288894"/>
            <a:ext cx="2890564" cy="5872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3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r>
              <a:rPr lang="en-US" altLang="zh-CN" sz="3600" dirty="0"/>
              <a:t>Thank you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62279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241</Words>
  <Application>Microsoft Office PowerPoint</Application>
  <PresentationFormat>寬螢幕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Microsoft YaHei</vt:lpstr>
      <vt:lpstr>微軟正黑體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Leon Lin[林明諒]</dc:creator>
  <cp:lastModifiedBy>Leon Lin[林明諒]</cp:lastModifiedBy>
  <cp:revision>18</cp:revision>
  <dcterms:created xsi:type="dcterms:W3CDTF">2023-03-31T06:56:54Z</dcterms:created>
  <dcterms:modified xsi:type="dcterms:W3CDTF">2023-05-10T01:56:18Z</dcterms:modified>
</cp:coreProperties>
</file>