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97975" cy="12898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8B3D"/>
    <a:srgbClr val="000099"/>
    <a:srgbClr val="006600"/>
    <a:srgbClr val="FFFFFF"/>
    <a:srgbClr val="00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7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9848" y="2110926"/>
            <a:ext cx="7818279" cy="4490567"/>
          </a:xfrm>
        </p:spPr>
        <p:txBody>
          <a:bodyPr anchor="b"/>
          <a:lstStyle>
            <a:lvl1pPr algn="ctr">
              <a:defRPr sz="603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747" y="6774667"/>
            <a:ext cx="6898481" cy="3114136"/>
          </a:xfrm>
        </p:spPr>
        <p:txBody>
          <a:bodyPr/>
          <a:lstStyle>
            <a:lvl1pPr marL="0" indent="0" algn="ctr">
              <a:buNone/>
              <a:defRPr sz="2414"/>
            </a:lvl1pPr>
            <a:lvl2pPr marL="459897" indent="0" algn="ctr">
              <a:buNone/>
              <a:defRPr sz="2012"/>
            </a:lvl2pPr>
            <a:lvl3pPr marL="919795" indent="0" algn="ctr">
              <a:buNone/>
              <a:defRPr sz="1811"/>
            </a:lvl3pPr>
            <a:lvl4pPr marL="1379692" indent="0" algn="ctr">
              <a:buNone/>
              <a:defRPr sz="1609"/>
            </a:lvl4pPr>
            <a:lvl5pPr marL="1839590" indent="0" algn="ctr">
              <a:buNone/>
              <a:defRPr sz="1609"/>
            </a:lvl5pPr>
            <a:lvl6pPr marL="2299487" indent="0" algn="ctr">
              <a:buNone/>
              <a:defRPr sz="1609"/>
            </a:lvl6pPr>
            <a:lvl7pPr marL="2759385" indent="0" algn="ctr">
              <a:buNone/>
              <a:defRPr sz="1609"/>
            </a:lvl7pPr>
            <a:lvl8pPr marL="3219282" indent="0" algn="ctr">
              <a:buNone/>
              <a:defRPr sz="1609"/>
            </a:lvl8pPr>
            <a:lvl9pPr marL="3679180" indent="0" algn="ctr">
              <a:buNone/>
              <a:defRPr sz="1609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028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943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2302" y="686722"/>
            <a:ext cx="1983313" cy="1093083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2361" y="686722"/>
            <a:ext cx="5834965" cy="1093083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784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02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571" y="3215656"/>
            <a:ext cx="7933253" cy="5365391"/>
          </a:xfrm>
        </p:spPr>
        <p:txBody>
          <a:bodyPr anchor="b"/>
          <a:lstStyle>
            <a:lvl1pPr>
              <a:defRPr sz="603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571" y="8631806"/>
            <a:ext cx="7933253" cy="2821532"/>
          </a:xfrm>
        </p:spPr>
        <p:txBody>
          <a:bodyPr/>
          <a:lstStyle>
            <a:lvl1pPr marL="0" indent="0">
              <a:buNone/>
              <a:defRPr sz="2414">
                <a:solidFill>
                  <a:schemeClr val="tx1"/>
                </a:solidFill>
              </a:defRPr>
            </a:lvl1pPr>
            <a:lvl2pPr marL="459897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2pPr>
            <a:lvl3pPr marL="919795" indent="0">
              <a:buNone/>
              <a:defRPr sz="1811">
                <a:solidFill>
                  <a:schemeClr val="tx1">
                    <a:tint val="75000"/>
                  </a:schemeClr>
                </a:solidFill>
              </a:defRPr>
            </a:lvl3pPr>
            <a:lvl4pPr marL="1379692" indent="0">
              <a:buNone/>
              <a:defRPr sz="1609">
                <a:solidFill>
                  <a:schemeClr val="tx1">
                    <a:tint val="75000"/>
                  </a:schemeClr>
                </a:solidFill>
              </a:defRPr>
            </a:lvl4pPr>
            <a:lvl5pPr marL="1839590" indent="0">
              <a:buNone/>
              <a:defRPr sz="1609">
                <a:solidFill>
                  <a:schemeClr val="tx1">
                    <a:tint val="75000"/>
                  </a:schemeClr>
                </a:solidFill>
              </a:defRPr>
            </a:lvl5pPr>
            <a:lvl6pPr marL="2299487" indent="0">
              <a:buNone/>
              <a:defRPr sz="1609">
                <a:solidFill>
                  <a:schemeClr val="tx1">
                    <a:tint val="75000"/>
                  </a:schemeClr>
                </a:solidFill>
              </a:defRPr>
            </a:lvl6pPr>
            <a:lvl7pPr marL="2759385" indent="0">
              <a:buNone/>
              <a:defRPr sz="1609">
                <a:solidFill>
                  <a:schemeClr val="tx1">
                    <a:tint val="75000"/>
                  </a:schemeClr>
                </a:solidFill>
              </a:defRPr>
            </a:lvl7pPr>
            <a:lvl8pPr marL="3219282" indent="0">
              <a:buNone/>
              <a:defRPr sz="1609">
                <a:solidFill>
                  <a:schemeClr val="tx1">
                    <a:tint val="75000"/>
                  </a:schemeClr>
                </a:solidFill>
              </a:defRPr>
            </a:lvl8pPr>
            <a:lvl9pPr marL="3679180" indent="0">
              <a:buNone/>
              <a:defRPr sz="16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934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361" y="3433612"/>
            <a:ext cx="3909139" cy="818394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6475" y="3433612"/>
            <a:ext cx="3909139" cy="818394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02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559" y="686725"/>
            <a:ext cx="7933253" cy="24931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560" y="3161910"/>
            <a:ext cx="3891174" cy="1549603"/>
          </a:xfrm>
        </p:spPr>
        <p:txBody>
          <a:bodyPr anchor="b"/>
          <a:lstStyle>
            <a:lvl1pPr marL="0" indent="0">
              <a:buNone/>
              <a:defRPr sz="2414" b="1"/>
            </a:lvl1pPr>
            <a:lvl2pPr marL="459897" indent="0">
              <a:buNone/>
              <a:defRPr sz="2012" b="1"/>
            </a:lvl2pPr>
            <a:lvl3pPr marL="919795" indent="0">
              <a:buNone/>
              <a:defRPr sz="1811" b="1"/>
            </a:lvl3pPr>
            <a:lvl4pPr marL="1379692" indent="0">
              <a:buNone/>
              <a:defRPr sz="1609" b="1"/>
            </a:lvl4pPr>
            <a:lvl5pPr marL="1839590" indent="0">
              <a:buNone/>
              <a:defRPr sz="1609" b="1"/>
            </a:lvl5pPr>
            <a:lvl6pPr marL="2299487" indent="0">
              <a:buNone/>
              <a:defRPr sz="1609" b="1"/>
            </a:lvl6pPr>
            <a:lvl7pPr marL="2759385" indent="0">
              <a:buNone/>
              <a:defRPr sz="1609" b="1"/>
            </a:lvl7pPr>
            <a:lvl8pPr marL="3219282" indent="0">
              <a:buNone/>
              <a:defRPr sz="1609" b="1"/>
            </a:lvl8pPr>
            <a:lvl9pPr marL="3679180" indent="0">
              <a:buNone/>
              <a:defRPr sz="1609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560" y="4711513"/>
            <a:ext cx="3891174" cy="692992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6476" y="3161910"/>
            <a:ext cx="3910337" cy="1549603"/>
          </a:xfrm>
        </p:spPr>
        <p:txBody>
          <a:bodyPr anchor="b"/>
          <a:lstStyle>
            <a:lvl1pPr marL="0" indent="0">
              <a:buNone/>
              <a:defRPr sz="2414" b="1"/>
            </a:lvl1pPr>
            <a:lvl2pPr marL="459897" indent="0">
              <a:buNone/>
              <a:defRPr sz="2012" b="1"/>
            </a:lvl2pPr>
            <a:lvl3pPr marL="919795" indent="0">
              <a:buNone/>
              <a:defRPr sz="1811" b="1"/>
            </a:lvl3pPr>
            <a:lvl4pPr marL="1379692" indent="0">
              <a:buNone/>
              <a:defRPr sz="1609" b="1"/>
            </a:lvl4pPr>
            <a:lvl5pPr marL="1839590" indent="0">
              <a:buNone/>
              <a:defRPr sz="1609" b="1"/>
            </a:lvl5pPr>
            <a:lvl6pPr marL="2299487" indent="0">
              <a:buNone/>
              <a:defRPr sz="1609" b="1"/>
            </a:lvl6pPr>
            <a:lvl7pPr marL="2759385" indent="0">
              <a:buNone/>
              <a:defRPr sz="1609" b="1"/>
            </a:lvl7pPr>
            <a:lvl8pPr marL="3219282" indent="0">
              <a:buNone/>
              <a:defRPr sz="1609" b="1"/>
            </a:lvl8pPr>
            <a:lvl9pPr marL="3679180" indent="0">
              <a:buNone/>
              <a:defRPr sz="1609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6476" y="4711513"/>
            <a:ext cx="3910337" cy="692992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29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53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578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559" y="859896"/>
            <a:ext cx="2966586" cy="3009636"/>
          </a:xfrm>
        </p:spPr>
        <p:txBody>
          <a:bodyPr anchor="b"/>
          <a:lstStyle>
            <a:lvl1pPr>
              <a:defRPr sz="321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0337" y="1857139"/>
            <a:ext cx="4656475" cy="9166251"/>
          </a:xfrm>
        </p:spPr>
        <p:txBody>
          <a:bodyPr/>
          <a:lstStyle>
            <a:lvl1pPr>
              <a:defRPr sz="3219"/>
            </a:lvl1pPr>
            <a:lvl2pPr>
              <a:defRPr sz="2817"/>
            </a:lvl2pPr>
            <a:lvl3pPr>
              <a:defRPr sz="2414"/>
            </a:lvl3pPr>
            <a:lvl4pPr>
              <a:defRPr sz="2012"/>
            </a:lvl4pPr>
            <a:lvl5pPr>
              <a:defRPr sz="2012"/>
            </a:lvl5pPr>
            <a:lvl6pPr>
              <a:defRPr sz="2012"/>
            </a:lvl6pPr>
            <a:lvl7pPr>
              <a:defRPr sz="2012"/>
            </a:lvl7pPr>
            <a:lvl8pPr>
              <a:defRPr sz="2012"/>
            </a:lvl8pPr>
            <a:lvl9pPr>
              <a:defRPr sz="2012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3559" y="3869531"/>
            <a:ext cx="2966586" cy="7168786"/>
          </a:xfrm>
        </p:spPr>
        <p:txBody>
          <a:bodyPr/>
          <a:lstStyle>
            <a:lvl1pPr marL="0" indent="0">
              <a:buNone/>
              <a:defRPr sz="1609"/>
            </a:lvl1pPr>
            <a:lvl2pPr marL="459897" indent="0">
              <a:buNone/>
              <a:defRPr sz="1408"/>
            </a:lvl2pPr>
            <a:lvl3pPr marL="919795" indent="0">
              <a:buNone/>
              <a:defRPr sz="1207"/>
            </a:lvl3pPr>
            <a:lvl4pPr marL="1379692" indent="0">
              <a:buNone/>
              <a:defRPr sz="1006"/>
            </a:lvl4pPr>
            <a:lvl5pPr marL="1839590" indent="0">
              <a:buNone/>
              <a:defRPr sz="1006"/>
            </a:lvl5pPr>
            <a:lvl6pPr marL="2299487" indent="0">
              <a:buNone/>
              <a:defRPr sz="1006"/>
            </a:lvl6pPr>
            <a:lvl7pPr marL="2759385" indent="0">
              <a:buNone/>
              <a:defRPr sz="1006"/>
            </a:lvl7pPr>
            <a:lvl8pPr marL="3219282" indent="0">
              <a:buNone/>
              <a:defRPr sz="1006"/>
            </a:lvl8pPr>
            <a:lvl9pPr marL="3679180" indent="0">
              <a:buNone/>
              <a:defRPr sz="100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77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559" y="859896"/>
            <a:ext cx="2966586" cy="3009636"/>
          </a:xfrm>
        </p:spPr>
        <p:txBody>
          <a:bodyPr anchor="b"/>
          <a:lstStyle>
            <a:lvl1pPr>
              <a:defRPr sz="321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10337" y="1857139"/>
            <a:ext cx="4656475" cy="9166251"/>
          </a:xfrm>
        </p:spPr>
        <p:txBody>
          <a:bodyPr anchor="t"/>
          <a:lstStyle>
            <a:lvl1pPr marL="0" indent="0">
              <a:buNone/>
              <a:defRPr sz="3219"/>
            </a:lvl1pPr>
            <a:lvl2pPr marL="459897" indent="0">
              <a:buNone/>
              <a:defRPr sz="2817"/>
            </a:lvl2pPr>
            <a:lvl3pPr marL="919795" indent="0">
              <a:buNone/>
              <a:defRPr sz="2414"/>
            </a:lvl3pPr>
            <a:lvl4pPr marL="1379692" indent="0">
              <a:buNone/>
              <a:defRPr sz="2012"/>
            </a:lvl4pPr>
            <a:lvl5pPr marL="1839590" indent="0">
              <a:buNone/>
              <a:defRPr sz="2012"/>
            </a:lvl5pPr>
            <a:lvl6pPr marL="2299487" indent="0">
              <a:buNone/>
              <a:defRPr sz="2012"/>
            </a:lvl6pPr>
            <a:lvl7pPr marL="2759385" indent="0">
              <a:buNone/>
              <a:defRPr sz="2012"/>
            </a:lvl7pPr>
            <a:lvl8pPr marL="3219282" indent="0">
              <a:buNone/>
              <a:defRPr sz="2012"/>
            </a:lvl8pPr>
            <a:lvl9pPr marL="3679180" indent="0">
              <a:buNone/>
              <a:defRPr sz="201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3559" y="3869531"/>
            <a:ext cx="2966586" cy="7168786"/>
          </a:xfrm>
        </p:spPr>
        <p:txBody>
          <a:bodyPr/>
          <a:lstStyle>
            <a:lvl1pPr marL="0" indent="0">
              <a:buNone/>
              <a:defRPr sz="1609"/>
            </a:lvl1pPr>
            <a:lvl2pPr marL="459897" indent="0">
              <a:buNone/>
              <a:defRPr sz="1408"/>
            </a:lvl2pPr>
            <a:lvl3pPr marL="919795" indent="0">
              <a:buNone/>
              <a:defRPr sz="1207"/>
            </a:lvl3pPr>
            <a:lvl4pPr marL="1379692" indent="0">
              <a:buNone/>
              <a:defRPr sz="1006"/>
            </a:lvl4pPr>
            <a:lvl5pPr marL="1839590" indent="0">
              <a:buNone/>
              <a:defRPr sz="1006"/>
            </a:lvl5pPr>
            <a:lvl6pPr marL="2299487" indent="0">
              <a:buNone/>
              <a:defRPr sz="1006"/>
            </a:lvl6pPr>
            <a:lvl7pPr marL="2759385" indent="0">
              <a:buNone/>
              <a:defRPr sz="1006"/>
            </a:lvl7pPr>
            <a:lvl8pPr marL="3219282" indent="0">
              <a:buNone/>
              <a:defRPr sz="1006"/>
            </a:lvl8pPr>
            <a:lvl9pPr marL="3679180" indent="0">
              <a:buNone/>
              <a:defRPr sz="100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446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2361" y="686725"/>
            <a:ext cx="7933253" cy="2493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61" y="3433612"/>
            <a:ext cx="7933253" cy="8183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361" y="11954944"/>
            <a:ext cx="2069544" cy="68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9FC24-9FB1-4BA6-8ACA-45BFB9C96FC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6829" y="11954944"/>
            <a:ext cx="3104317" cy="68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96070" y="11954944"/>
            <a:ext cx="2069544" cy="68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C3776-3B52-44EF-A668-487A6068F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651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9795" rtl="0" eaLnBrk="1" latinLnBrk="0" hangingPunct="1">
        <a:lnSpc>
          <a:spcPct val="90000"/>
        </a:lnSpc>
        <a:spcBef>
          <a:spcPct val="0"/>
        </a:spcBef>
        <a:buNone/>
        <a:defRPr sz="44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949" indent="-229949" algn="l" defTabSz="919795" rtl="0" eaLnBrk="1" latinLnBrk="0" hangingPunct="1">
        <a:lnSpc>
          <a:spcPct val="90000"/>
        </a:lnSpc>
        <a:spcBef>
          <a:spcPts val="1006"/>
        </a:spcBef>
        <a:buFont typeface="Arial" panose="020B0604020202020204" pitchFamily="34" charset="0"/>
        <a:buChar char="•"/>
        <a:defRPr sz="2817" kern="1200">
          <a:solidFill>
            <a:schemeClr val="tx1"/>
          </a:solidFill>
          <a:latin typeface="+mn-lt"/>
          <a:ea typeface="+mn-ea"/>
          <a:cs typeface="+mn-cs"/>
        </a:defRPr>
      </a:lvl1pPr>
      <a:lvl2pPr marL="689846" indent="-229949" algn="l" defTabSz="91979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414" kern="1200">
          <a:solidFill>
            <a:schemeClr val="tx1"/>
          </a:solidFill>
          <a:latin typeface="+mn-lt"/>
          <a:ea typeface="+mn-ea"/>
          <a:cs typeface="+mn-cs"/>
        </a:defRPr>
      </a:lvl2pPr>
      <a:lvl3pPr marL="1149744" indent="-229949" algn="l" defTabSz="91979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3pPr>
      <a:lvl4pPr marL="1609641" indent="-229949" algn="l" defTabSz="91979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1" kern="1200">
          <a:solidFill>
            <a:schemeClr val="tx1"/>
          </a:solidFill>
          <a:latin typeface="+mn-lt"/>
          <a:ea typeface="+mn-ea"/>
          <a:cs typeface="+mn-cs"/>
        </a:defRPr>
      </a:lvl4pPr>
      <a:lvl5pPr marL="2069539" indent="-229949" algn="l" defTabSz="91979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1" kern="1200">
          <a:solidFill>
            <a:schemeClr val="tx1"/>
          </a:solidFill>
          <a:latin typeface="+mn-lt"/>
          <a:ea typeface="+mn-ea"/>
          <a:cs typeface="+mn-cs"/>
        </a:defRPr>
      </a:lvl5pPr>
      <a:lvl6pPr marL="2529436" indent="-229949" algn="l" defTabSz="91979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1" kern="1200">
          <a:solidFill>
            <a:schemeClr val="tx1"/>
          </a:solidFill>
          <a:latin typeface="+mn-lt"/>
          <a:ea typeface="+mn-ea"/>
          <a:cs typeface="+mn-cs"/>
        </a:defRPr>
      </a:lvl6pPr>
      <a:lvl7pPr marL="2989334" indent="-229949" algn="l" defTabSz="91979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1" kern="1200">
          <a:solidFill>
            <a:schemeClr val="tx1"/>
          </a:solidFill>
          <a:latin typeface="+mn-lt"/>
          <a:ea typeface="+mn-ea"/>
          <a:cs typeface="+mn-cs"/>
        </a:defRPr>
      </a:lvl7pPr>
      <a:lvl8pPr marL="3449231" indent="-229949" algn="l" defTabSz="91979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1" kern="1200">
          <a:solidFill>
            <a:schemeClr val="tx1"/>
          </a:solidFill>
          <a:latin typeface="+mn-lt"/>
          <a:ea typeface="+mn-ea"/>
          <a:cs typeface="+mn-cs"/>
        </a:defRPr>
      </a:lvl8pPr>
      <a:lvl9pPr marL="3909129" indent="-229949" algn="l" defTabSz="919795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9795" rtl="0" eaLnBrk="1" latinLnBrk="0" hangingPunct="1">
        <a:defRPr sz="1811" kern="1200">
          <a:solidFill>
            <a:schemeClr val="tx1"/>
          </a:solidFill>
          <a:latin typeface="+mn-lt"/>
          <a:ea typeface="+mn-ea"/>
          <a:cs typeface="+mn-cs"/>
        </a:defRPr>
      </a:lvl1pPr>
      <a:lvl2pPr marL="459897" algn="l" defTabSz="919795" rtl="0" eaLnBrk="1" latinLnBrk="0" hangingPunct="1">
        <a:defRPr sz="1811" kern="1200">
          <a:solidFill>
            <a:schemeClr val="tx1"/>
          </a:solidFill>
          <a:latin typeface="+mn-lt"/>
          <a:ea typeface="+mn-ea"/>
          <a:cs typeface="+mn-cs"/>
        </a:defRPr>
      </a:lvl2pPr>
      <a:lvl3pPr marL="919795" algn="l" defTabSz="919795" rtl="0" eaLnBrk="1" latinLnBrk="0" hangingPunct="1">
        <a:defRPr sz="1811" kern="1200">
          <a:solidFill>
            <a:schemeClr val="tx1"/>
          </a:solidFill>
          <a:latin typeface="+mn-lt"/>
          <a:ea typeface="+mn-ea"/>
          <a:cs typeface="+mn-cs"/>
        </a:defRPr>
      </a:lvl3pPr>
      <a:lvl4pPr marL="1379692" algn="l" defTabSz="919795" rtl="0" eaLnBrk="1" latinLnBrk="0" hangingPunct="1">
        <a:defRPr sz="1811" kern="1200">
          <a:solidFill>
            <a:schemeClr val="tx1"/>
          </a:solidFill>
          <a:latin typeface="+mn-lt"/>
          <a:ea typeface="+mn-ea"/>
          <a:cs typeface="+mn-cs"/>
        </a:defRPr>
      </a:lvl4pPr>
      <a:lvl5pPr marL="1839590" algn="l" defTabSz="919795" rtl="0" eaLnBrk="1" latinLnBrk="0" hangingPunct="1">
        <a:defRPr sz="1811" kern="1200">
          <a:solidFill>
            <a:schemeClr val="tx1"/>
          </a:solidFill>
          <a:latin typeface="+mn-lt"/>
          <a:ea typeface="+mn-ea"/>
          <a:cs typeface="+mn-cs"/>
        </a:defRPr>
      </a:lvl5pPr>
      <a:lvl6pPr marL="2299487" algn="l" defTabSz="919795" rtl="0" eaLnBrk="1" latinLnBrk="0" hangingPunct="1">
        <a:defRPr sz="1811" kern="1200">
          <a:solidFill>
            <a:schemeClr val="tx1"/>
          </a:solidFill>
          <a:latin typeface="+mn-lt"/>
          <a:ea typeface="+mn-ea"/>
          <a:cs typeface="+mn-cs"/>
        </a:defRPr>
      </a:lvl6pPr>
      <a:lvl7pPr marL="2759385" algn="l" defTabSz="919795" rtl="0" eaLnBrk="1" latinLnBrk="0" hangingPunct="1">
        <a:defRPr sz="1811" kern="1200">
          <a:solidFill>
            <a:schemeClr val="tx1"/>
          </a:solidFill>
          <a:latin typeface="+mn-lt"/>
          <a:ea typeface="+mn-ea"/>
          <a:cs typeface="+mn-cs"/>
        </a:defRPr>
      </a:lvl7pPr>
      <a:lvl8pPr marL="3219282" algn="l" defTabSz="919795" rtl="0" eaLnBrk="1" latinLnBrk="0" hangingPunct="1">
        <a:defRPr sz="1811" kern="1200">
          <a:solidFill>
            <a:schemeClr val="tx1"/>
          </a:solidFill>
          <a:latin typeface="+mn-lt"/>
          <a:ea typeface="+mn-ea"/>
          <a:cs typeface="+mn-cs"/>
        </a:defRPr>
      </a:lvl8pPr>
      <a:lvl9pPr marL="3679180" algn="l" defTabSz="919795" rtl="0" eaLnBrk="1" latinLnBrk="0" hangingPunct="1">
        <a:defRPr sz="18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矩形 124">
            <a:extLst>
              <a:ext uri="{FF2B5EF4-FFF2-40B4-BE49-F238E27FC236}">
                <a16:creationId xmlns:a16="http://schemas.microsoft.com/office/drawing/2014/main" id="{A1947A2E-1E73-952B-1D72-8644738E0B08}"/>
              </a:ext>
            </a:extLst>
          </p:cNvPr>
          <p:cNvSpPr/>
          <p:nvPr/>
        </p:nvSpPr>
        <p:spPr>
          <a:xfrm>
            <a:off x="1149534" y="415888"/>
            <a:ext cx="3466627" cy="7154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616098C-88B0-2478-78DB-18CA292CC4A4}"/>
              </a:ext>
            </a:extLst>
          </p:cNvPr>
          <p:cNvSpPr/>
          <p:nvPr/>
        </p:nvSpPr>
        <p:spPr>
          <a:xfrm>
            <a:off x="6653558" y="76200"/>
            <a:ext cx="2544417" cy="894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30BC82A-9448-6A4A-8961-33F6C1D7F188}"/>
              </a:ext>
            </a:extLst>
          </p:cNvPr>
          <p:cNvSpPr/>
          <p:nvPr/>
        </p:nvSpPr>
        <p:spPr>
          <a:xfrm>
            <a:off x="6653558" y="62294"/>
            <a:ext cx="2544417" cy="894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E3D3623B-6330-A406-91B4-B4D951BDB0CB}"/>
              </a:ext>
            </a:extLst>
          </p:cNvPr>
          <p:cNvSpPr txBox="1"/>
          <p:nvPr/>
        </p:nvSpPr>
        <p:spPr>
          <a:xfrm>
            <a:off x="1126471" y="626030"/>
            <a:ext cx="7350779" cy="6771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3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en-US" altLang="zh-TW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3800" b="1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成大醫資</a:t>
            </a:r>
            <a:r>
              <a:rPr lang="en-US" altLang="zh-TW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3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畢業成果發表會</a:t>
            </a:r>
            <a:r>
              <a:rPr lang="zh-TW" altLang="en-US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</a:p>
        </p:txBody>
      </p:sp>
      <p:grpSp>
        <p:nvGrpSpPr>
          <p:cNvPr id="78" name="群組 77">
            <a:extLst>
              <a:ext uri="{FF2B5EF4-FFF2-40B4-BE49-F238E27FC236}">
                <a16:creationId xmlns:a16="http://schemas.microsoft.com/office/drawing/2014/main" id="{BBDF54CC-FCDB-C8F8-89DB-5069AC45A498}"/>
              </a:ext>
            </a:extLst>
          </p:cNvPr>
          <p:cNvGrpSpPr/>
          <p:nvPr/>
        </p:nvGrpSpPr>
        <p:grpSpPr>
          <a:xfrm>
            <a:off x="143483" y="394077"/>
            <a:ext cx="1233673" cy="1098598"/>
            <a:chOff x="-3635505" y="297156"/>
            <a:chExt cx="1233672" cy="1098597"/>
          </a:xfrm>
        </p:grpSpPr>
        <p:sp>
          <p:nvSpPr>
            <p:cNvPr id="69" name="手繪多邊形: 圖案 68">
              <a:extLst>
                <a:ext uri="{FF2B5EF4-FFF2-40B4-BE49-F238E27FC236}">
                  <a16:creationId xmlns:a16="http://schemas.microsoft.com/office/drawing/2014/main" id="{2AD613BA-4B7F-BDA4-F70A-D7DDD6B60FCC}"/>
                </a:ext>
              </a:extLst>
            </p:cNvPr>
            <p:cNvSpPr/>
            <p:nvPr/>
          </p:nvSpPr>
          <p:spPr>
            <a:xfrm>
              <a:off x="-3635505" y="297156"/>
              <a:ext cx="828110" cy="802147"/>
            </a:xfrm>
            <a:custGeom>
              <a:avLst/>
              <a:gdLst>
                <a:gd name="connsiteX0" fmla="*/ 562145 w 828110"/>
                <a:gd name="connsiteY0" fmla="*/ 0 h 802147"/>
                <a:gd name="connsiteX1" fmla="*/ 780957 w 828110"/>
                <a:gd name="connsiteY1" fmla="*/ 42850 h 802147"/>
                <a:gd name="connsiteX2" fmla="*/ 828110 w 828110"/>
                <a:gd name="connsiteY2" fmla="*/ 67676 h 802147"/>
                <a:gd name="connsiteX3" fmla="*/ 765075 w 828110"/>
                <a:gd name="connsiteY3" fmla="*/ 61951 h 802147"/>
                <a:gd name="connsiteX4" fmla="*/ 57637 w 828110"/>
                <a:gd name="connsiteY4" fmla="*/ 699261 h 802147"/>
                <a:gd name="connsiteX5" fmla="*/ 69151 w 828110"/>
                <a:gd name="connsiteY5" fmla="*/ 802147 h 802147"/>
                <a:gd name="connsiteX6" fmla="*/ 44176 w 828110"/>
                <a:gd name="connsiteY6" fmla="*/ 757516 h 802147"/>
                <a:gd name="connsiteX7" fmla="*/ 0 w 828110"/>
                <a:gd name="connsiteY7" fmla="*/ 545272 h 802147"/>
                <a:gd name="connsiteX8" fmla="*/ 562145 w 828110"/>
                <a:gd name="connsiteY8" fmla="*/ 0 h 802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8110" h="802147">
                  <a:moveTo>
                    <a:pt x="562145" y="0"/>
                  </a:moveTo>
                  <a:cubicBezTo>
                    <a:pt x="639761" y="0"/>
                    <a:pt x="713703" y="15258"/>
                    <a:pt x="780957" y="42850"/>
                  </a:cubicBezTo>
                  <a:lnTo>
                    <a:pt x="828110" y="67676"/>
                  </a:lnTo>
                  <a:lnTo>
                    <a:pt x="765075" y="61951"/>
                  </a:lnTo>
                  <a:cubicBezTo>
                    <a:pt x="374368" y="61951"/>
                    <a:pt x="57637" y="347284"/>
                    <a:pt x="57637" y="699261"/>
                  </a:cubicBezTo>
                  <a:lnTo>
                    <a:pt x="69151" y="802147"/>
                  </a:lnTo>
                  <a:lnTo>
                    <a:pt x="44176" y="757516"/>
                  </a:lnTo>
                  <a:cubicBezTo>
                    <a:pt x="15730" y="692281"/>
                    <a:pt x="0" y="620558"/>
                    <a:pt x="0" y="545272"/>
                  </a:cubicBezTo>
                  <a:cubicBezTo>
                    <a:pt x="0" y="244127"/>
                    <a:pt x="251681" y="0"/>
                    <a:pt x="562145" y="0"/>
                  </a:cubicBezTo>
                  <a:close/>
                </a:path>
              </a:pathLst>
            </a:custGeom>
            <a:solidFill>
              <a:srgbClr val="000099"/>
            </a:solidFill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TW" altLang="en-US" dirty="0">
                <a:solidFill>
                  <a:srgbClr val="FFFF00"/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76" name="手繪多邊形: 圖案 75">
              <a:extLst>
                <a:ext uri="{FF2B5EF4-FFF2-40B4-BE49-F238E27FC236}">
                  <a16:creationId xmlns:a16="http://schemas.microsoft.com/office/drawing/2014/main" id="{50F12110-AB88-12E1-DA33-A60988503756}"/>
                </a:ext>
              </a:extLst>
            </p:cNvPr>
            <p:cNvSpPr/>
            <p:nvPr/>
          </p:nvSpPr>
          <p:spPr>
            <a:xfrm flipH="1" flipV="1">
              <a:off x="-3348913" y="593606"/>
              <a:ext cx="828110" cy="802147"/>
            </a:xfrm>
            <a:custGeom>
              <a:avLst/>
              <a:gdLst>
                <a:gd name="connsiteX0" fmla="*/ 562145 w 828110"/>
                <a:gd name="connsiteY0" fmla="*/ 0 h 802147"/>
                <a:gd name="connsiteX1" fmla="*/ 780957 w 828110"/>
                <a:gd name="connsiteY1" fmla="*/ 42850 h 802147"/>
                <a:gd name="connsiteX2" fmla="*/ 828110 w 828110"/>
                <a:gd name="connsiteY2" fmla="*/ 67676 h 802147"/>
                <a:gd name="connsiteX3" fmla="*/ 765075 w 828110"/>
                <a:gd name="connsiteY3" fmla="*/ 61951 h 802147"/>
                <a:gd name="connsiteX4" fmla="*/ 57637 w 828110"/>
                <a:gd name="connsiteY4" fmla="*/ 699261 h 802147"/>
                <a:gd name="connsiteX5" fmla="*/ 69151 w 828110"/>
                <a:gd name="connsiteY5" fmla="*/ 802147 h 802147"/>
                <a:gd name="connsiteX6" fmla="*/ 44176 w 828110"/>
                <a:gd name="connsiteY6" fmla="*/ 757516 h 802147"/>
                <a:gd name="connsiteX7" fmla="*/ 0 w 828110"/>
                <a:gd name="connsiteY7" fmla="*/ 545272 h 802147"/>
                <a:gd name="connsiteX8" fmla="*/ 562145 w 828110"/>
                <a:gd name="connsiteY8" fmla="*/ 0 h 802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8110" h="802147">
                  <a:moveTo>
                    <a:pt x="562145" y="0"/>
                  </a:moveTo>
                  <a:cubicBezTo>
                    <a:pt x="639761" y="0"/>
                    <a:pt x="713703" y="15258"/>
                    <a:pt x="780957" y="42850"/>
                  </a:cubicBezTo>
                  <a:lnTo>
                    <a:pt x="828110" y="67676"/>
                  </a:lnTo>
                  <a:lnTo>
                    <a:pt x="765075" y="61951"/>
                  </a:lnTo>
                  <a:cubicBezTo>
                    <a:pt x="374368" y="61951"/>
                    <a:pt x="57637" y="347284"/>
                    <a:pt x="57637" y="699261"/>
                  </a:cubicBezTo>
                  <a:lnTo>
                    <a:pt x="69151" y="802147"/>
                  </a:lnTo>
                  <a:lnTo>
                    <a:pt x="44176" y="757516"/>
                  </a:lnTo>
                  <a:cubicBezTo>
                    <a:pt x="15730" y="692281"/>
                    <a:pt x="0" y="620558"/>
                    <a:pt x="0" y="545272"/>
                  </a:cubicBezTo>
                  <a:cubicBezTo>
                    <a:pt x="0" y="244127"/>
                    <a:pt x="251681" y="0"/>
                    <a:pt x="562145" y="0"/>
                  </a:cubicBezTo>
                  <a:close/>
                </a:path>
              </a:pathLst>
            </a:custGeom>
            <a:solidFill>
              <a:srgbClr val="000099"/>
            </a:solidFill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77" name="文字方塊 76">
              <a:extLst>
                <a:ext uri="{FF2B5EF4-FFF2-40B4-BE49-F238E27FC236}">
                  <a16:creationId xmlns:a16="http://schemas.microsoft.com/office/drawing/2014/main" id="{E752CC7C-EE39-3C69-BFA1-246C04AEE56E}"/>
                </a:ext>
              </a:extLst>
            </p:cNvPr>
            <p:cNvSpPr txBox="1"/>
            <p:nvPr/>
          </p:nvSpPr>
          <p:spPr>
            <a:xfrm>
              <a:off x="-3527704" y="453305"/>
              <a:ext cx="1125871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600" dirty="0" err="1">
                  <a:solidFill>
                    <a:srgbClr val="FF0000"/>
                  </a:solidFill>
                  <a:latin typeface="Sitka Text Semibold" panose="020F0502020204030204" pitchFamily="2" charset="0"/>
                </a:rPr>
                <a:t>i</a:t>
              </a:r>
              <a:r>
                <a:rPr lang="en-US" altLang="zh-TW" sz="3600" dirty="0" err="1">
                  <a:solidFill>
                    <a:srgbClr val="006600"/>
                  </a:solidFill>
                  <a:latin typeface="Sitka Text Semibold" panose="020F0502020204030204" pitchFamily="2" charset="0"/>
                </a:rPr>
                <a:t>MI</a:t>
              </a:r>
              <a:endParaRPr lang="en-US" altLang="zh-TW" sz="3600" dirty="0">
                <a:solidFill>
                  <a:srgbClr val="006600"/>
                </a:solidFill>
                <a:latin typeface="Sitka Text Semibold" panose="020F0502020204030204" pitchFamily="2" charset="0"/>
              </a:endParaRPr>
            </a:p>
          </p:txBody>
        </p:sp>
      </p:grp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DDA9B9B4-0405-E492-9D3A-855F37F7423C}"/>
              </a:ext>
            </a:extLst>
          </p:cNvPr>
          <p:cNvSpPr txBox="1"/>
          <p:nvPr/>
        </p:nvSpPr>
        <p:spPr>
          <a:xfrm>
            <a:off x="7464" y="1678557"/>
            <a:ext cx="9194100" cy="578492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en-US" altLang="zh-TW" sz="24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2023.6.27 13:00-17:00</a:t>
            </a:r>
            <a:r>
              <a:rPr lang="zh-TW" altLang="en-US" sz="24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400" b="1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地點：資訊館</a:t>
            </a:r>
            <a:r>
              <a:rPr lang="en-US" altLang="zh-TW" sz="2400" b="1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65102</a:t>
            </a:r>
            <a:r>
              <a:rPr lang="zh-TW" altLang="en-US" sz="2400" b="1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會議室</a:t>
            </a:r>
            <a:endParaRPr lang="en-US" altLang="zh-TW" sz="24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AC02669-C457-435A-9EBE-EC91E0CEF91C}"/>
              </a:ext>
            </a:extLst>
          </p:cNvPr>
          <p:cNvSpPr/>
          <p:nvPr/>
        </p:nvSpPr>
        <p:spPr>
          <a:xfrm>
            <a:off x="262055" y="915828"/>
            <a:ext cx="734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TW" sz="2800" b="1" dirty="0" err="1">
                <a:solidFill>
                  <a:srgbClr val="C00000"/>
                </a:solidFill>
                <a:latin typeface="Vladimir Script" panose="03050402040407070305" pitchFamily="66" charset="0"/>
              </a:rPr>
              <a:t>ncku</a:t>
            </a:r>
            <a:endParaRPr lang="zh-TW" altLang="en-US" sz="2800" b="1" dirty="0">
              <a:solidFill>
                <a:srgbClr val="C00000"/>
              </a:solidFill>
              <a:latin typeface="Vladimir Script" panose="03050402040407070305" pitchFamily="66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450B29C-C490-4D97-89F1-424537AF9CDD}"/>
              </a:ext>
            </a:extLst>
          </p:cNvPr>
          <p:cNvSpPr/>
          <p:nvPr/>
        </p:nvSpPr>
        <p:spPr>
          <a:xfrm>
            <a:off x="0" y="0"/>
            <a:ext cx="9201564" cy="164688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" name="表格 4">
            <a:extLst>
              <a:ext uri="{FF2B5EF4-FFF2-40B4-BE49-F238E27FC236}">
                <a16:creationId xmlns:a16="http://schemas.microsoft.com/office/drawing/2014/main" id="{3617D894-7BA7-930C-CBD0-B1E0F8AF3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67397"/>
              </p:ext>
            </p:extLst>
          </p:nvPr>
        </p:nvGraphicFramePr>
        <p:xfrm>
          <a:off x="131027" y="2540818"/>
          <a:ext cx="8935920" cy="10330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473">
                  <a:extLst>
                    <a:ext uri="{9D8B030D-6E8A-4147-A177-3AD203B41FA5}">
                      <a16:colId xmlns:a16="http://schemas.microsoft.com/office/drawing/2014/main" val="349632162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388668211"/>
                    </a:ext>
                  </a:extLst>
                </a:gridCol>
                <a:gridCol w="6780947">
                  <a:extLst>
                    <a:ext uri="{9D8B030D-6E8A-4147-A177-3AD203B41FA5}">
                      <a16:colId xmlns:a16="http://schemas.microsoft.com/office/drawing/2014/main" val="1806488352"/>
                    </a:ext>
                  </a:extLst>
                </a:gridCol>
              </a:tblGrid>
              <a:tr h="51747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報告者</a:t>
                      </a: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題目</a:t>
                      </a: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045443"/>
                  </a:ext>
                </a:extLst>
              </a:tr>
              <a:tr h="517477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陳俊諺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Improving Fairness in Histopathology Image Classification via Supervised Contrastive Learning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49092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賴煜仁</a:t>
                      </a:r>
                      <a:endParaRPr lang="zh-TW" altLang="en-US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Using deep Learning Detection and Classification on Gram-stained Blood Slide with multiple Bacteria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483232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吳嘉苓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 of Deep Learning Approaches for Automated Assessment and Classification of Chronic Wound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270800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蔡穎琇</a:t>
                      </a:r>
                      <a:endParaRPr lang="zh-TW" altLang="en-US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Eye Tracking Technology on smartphone</a:t>
                      </a:r>
                      <a:r>
                        <a:rPr lang="zh-TW" alt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zh-TW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Extending from Single to Multi-Angle Eye Tracking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953040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杜亭萱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Coronary Artery Segmentation and Stenosis Classification in CCTA Based on Deep Learning and Radiomics Features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572163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中場休息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603028"/>
                  </a:ext>
                </a:extLst>
              </a:tr>
              <a:tr h="517477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胡柏丞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Susceptibility Tensor Imaging by Deep Learning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174237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蕭暉樺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Enhancing YOLACT-based Framework for Efficient Endotracheal Tube and Carina Detection in Portable Supine Chest Radiograph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415170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黃亮潮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Patient Education Chatbot for Chronic Kidney Disease Based on Medicine Knowledge Graph and Analysis of Question Intent Pattern</a:t>
                      </a:r>
                      <a:endParaRPr lang="zh-TW" altLang="en-US" sz="1800" b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91639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葉紘維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Assessment of recovery performance in postoperative inpatients based on the wrist-worn device and activity analysis</a:t>
                      </a:r>
                      <a:endParaRPr lang="zh-TW" altLang="en-US" sz="1800" b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101552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許劼忞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Sleep screening and data integration platform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75885"/>
                  </a:ext>
                </a:extLst>
              </a:tr>
              <a:tr h="169004">
                <a:tc gridSpan="3">
                  <a:txBody>
                    <a:bodyPr/>
                    <a:lstStyle/>
                    <a:p>
                      <a:pPr marL="0" marR="0" lvl="0" indent="0" algn="ctr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中場休息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18403"/>
                  </a:ext>
                </a:extLst>
              </a:tr>
              <a:tr h="517477">
                <a:tc rowSpan="6"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許峯僑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CNN-Based Automatic Pediatric Bone Age Assessment and Patient Height Prediction Model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294408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阮智軒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Predicting the Risk of Intradialytic Hypotension Using Ensemble Learning Approaches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10863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殷偉誠</a:t>
                      </a:r>
                      <a:endParaRPr lang="zh-TW" altLang="en-US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Self-supervised Learning for Effective Data Utilization in Multi-label Semi-supervised Electricity Labeling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405157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郭昱伶</a:t>
                      </a:r>
                      <a:endParaRPr lang="zh-TW" altLang="en-US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Computational  pipeline for visualizing  transcription factor binding site with methylation information 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468851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郭庭嘉</a:t>
                      </a:r>
                      <a:endParaRPr lang="zh-TW" altLang="en-US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FedKRT: Federated Learning Method via Knowledge Relay Transfer with Client Heterogeneity Adaptability and Catastrophic Forgetting Mitigation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481800"/>
                  </a:ext>
                </a:extLst>
              </a:tr>
              <a:tr h="5174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陳哲緯</a:t>
                      </a:r>
                      <a:endParaRPr lang="zh-TW" altLang="en-US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97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Breaking Boundaries in Retrieval Systems: Unsupervised Domain Adaptation with Denoise-Finetuning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393873"/>
                  </a:ext>
                </a:extLst>
              </a:tr>
            </a:tbl>
          </a:graphicData>
        </a:graphic>
      </p:graphicFrame>
      <p:pic>
        <p:nvPicPr>
          <p:cNvPr id="157" name="圖片 156">
            <a:extLst>
              <a:ext uri="{FF2B5EF4-FFF2-40B4-BE49-F238E27FC236}">
                <a16:creationId xmlns:a16="http://schemas.microsoft.com/office/drawing/2014/main" id="{0EBF5C53-B289-480E-A228-49353593F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4154" y="505779"/>
            <a:ext cx="902071" cy="90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843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280</Words>
  <Application>Microsoft Office PowerPoint</Application>
  <PresentationFormat>自訂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Sitka Text Semibold</vt:lpstr>
      <vt:lpstr>微軟正黑體</vt:lpstr>
      <vt:lpstr>新細明體</vt:lpstr>
      <vt:lpstr>Arial</vt:lpstr>
      <vt:lpstr>Calibri</vt:lpstr>
      <vt:lpstr>Calibri Light</vt:lpstr>
      <vt:lpstr>Times New Roman</vt:lpstr>
      <vt:lpstr>Vladimir Script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吳嘉苓 WU JIA-LING</dc:creator>
  <cp:lastModifiedBy>Windows 使用者</cp:lastModifiedBy>
  <cp:revision>15</cp:revision>
  <dcterms:created xsi:type="dcterms:W3CDTF">2023-06-19T08:03:03Z</dcterms:created>
  <dcterms:modified xsi:type="dcterms:W3CDTF">2023-06-26T02:43:10Z</dcterms:modified>
</cp:coreProperties>
</file>