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64" r:id="rId2"/>
  </p:sldIdLst>
  <p:sldSz cx="15113000" cy="21374100"/>
  <p:notesSz cx="6858000" cy="9144000"/>
  <p:embeddedFontLst>
    <p:embeddedFont>
      <p:font typeface="微軟正黑體" panose="020B0604030504040204" pitchFamily="34" charset="-12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EA9"/>
    <a:srgbClr val="03BAC8"/>
    <a:srgbClr val="D48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2" autoAdjust="0"/>
    <p:restoredTop sz="94622" autoAdjust="0"/>
  </p:normalViewPr>
  <p:slideViewPr>
    <p:cSldViewPr>
      <p:cViewPr varScale="1">
        <p:scale>
          <a:sx n="34" d="100"/>
          <a:sy n="34" d="100"/>
        </p:scale>
        <p:origin x="28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5753D-A521-4CBE-9D4E-2A3633CBBBD3}" type="datetimeFigureOut">
              <a:rPr lang="zh-TW" altLang="en-US" smtClean="0"/>
              <a:t>2024/03/18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3F1F-2A60-4019-8512-59F4DB8F2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9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4258321"/>
            <a:ext cx="15544801" cy="29383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2" y="7767784"/>
            <a:ext cx="12801599" cy="35031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3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1" y="548952"/>
            <a:ext cx="4114799" cy="11696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548952"/>
            <a:ext cx="12039599" cy="11696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9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8808567"/>
            <a:ext cx="15544801" cy="2722533"/>
          </a:xfrm>
        </p:spPr>
        <p:txBody>
          <a:bodyPr anchor="t"/>
          <a:lstStyle>
            <a:lvl1pPr algn="l">
              <a:defRPr sz="79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5809974"/>
            <a:ext cx="15544801" cy="2998592"/>
          </a:xfrm>
        </p:spPr>
        <p:txBody>
          <a:bodyPr anchor="b"/>
          <a:lstStyle>
            <a:lvl1pPr marL="0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1pPr>
            <a:lvl2pPr marL="913897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2pPr>
            <a:lvl3pPr marL="182779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741692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4pPr>
            <a:lvl5pPr marL="3655588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5pPr>
            <a:lvl6pPr marL="4569485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6pPr>
            <a:lvl7pPr marL="5483383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7pPr>
            <a:lvl8pPr marL="6397280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8pPr>
            <a:lvl9pPr marL="7311176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3198502"/>
            <a:ext cx="8077200" cy="9046550"/>
          </a:xfrm>
        </p:spPr>
        <p:txBody>
          <a:bodyPr/>
          <a:lstStyle>
            <a:lvl1pPr>
              <a:defRPr sz="5597"/>
            </a:lvl1pPr>
            <a:lvl2pPr>
              <a:defRPr sz="4798"/>
            </a:lvl2pPr>
            <a:lvl3pPr>
              <a:defRPr sz="3998"/>
            </a:lvl3pPr>
            <a:lvl4pPr>
              <a:defRPr sz="3598"/>
            </a:lvl4pPr>
            <a:lvl5pPr>
              <a:defRPr sz="3598"/>
            </a:lvl5pPr>
            <a:lvl6pPr>
              <a:defRPr sz="3598"/>
            </a:lvl6pPr>
            <a:lvl7pPr>
              <a:defRPr sz="3598"/>
            </a:lvl7pPr>
            <a:lvl8pPr>
              <a:defRPr sz="3598"/>
            </a:lvl8pPr>
            <a:lvl9pPr>
              <a:defRPr sz="3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1" y="3198502"/>
            <a:ext cx="8077200" cy="9046550"/>
          </a:xfrm>
        </p:spPr>
        <p:txBody>
          <a:bodyPr/>
          <a:lstStyle>
            <a:lvl1pPr>
              <a:defRPr sz="5597"/>
            </a:lvl1pPr>
            <a:lvl2pPr>
              <a:defRPr sz="4798"/>
            </a:lvl2pPr>
            <a:lvl3pPr>
              <a:defRPr sz="3998"/>
            </a:lvl3pPr>
            <a:lvl4pPr>
              <a:defRPr sz="3598"/>
            </a:lvl4pPr>
            <a:lvl5pPr>
              <a:defRPr sz="3598"/>
            </a:lvl5pPr>
            <a:lvl6pPr>
              <a:defRPr sz="3598"/>
            </a:lvl6pPr>
            <a:lvl7pPr>
              <a:defRPr sz="3598"/>
            </a:lvl7pPr>
            <a:lvl8pPr>
              <a:defRPr sz="3598"/>
            </a:lvl8pPr>
            <a:lvl9pPr>
              <a:defRPr sz="3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68404"/>
            <a:ext cx="8080377" cy="127876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897" indent="0">
              <a:buNone/>
              <a:defRPr sz="3998" b="1"/>
            </a:lvl2pPr>
            <a:lvl3pPr marL="1827795" indent="0">
              <a:buNone/>
              <a:defRPr sz="3598" b="1"/>
            </a:lvl3pPr>
            <a:lvl4pPr marL="2741692" indent="0">
              <a:buNone/>
              <a:defRPr sz="3199" b="1"/>
            </a:lvl4pPr>
            <a:lvl5pPr marL="3655588" indent="0">
              <a:buNone/>
              <a:defRPr sz="3199" b="1"/>
            </a:lvl5pPr>
            <a:lvl6pPr marL="4569485" indent="0">
              <a:buNone/>
              <a:defRPr sz="3199" b="1"/>
            </a:lvl6pPr>
            <a:lvl7pPr marL="5483383" indent="0">
              <a:buNone/>
              <a:defRPr sz="3199" b="1"/>
            </a:lvl7pPr>
            <a:lvl8pPr marL="6397280" indent="0">
              <a:buNone/>
              <a:defRPr sz="3199" b="1"/>
            </a:lvl8pPr>
            <a:lvl9pPr marL="731117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7167"/>
            <a:ext cx="8080377" cy="7897884"/>
          </a:xfrm>
        </p:spPr>
        <p:txBody>
          <a:bodyPr/>
          <a:lstStyle>
            <a:lvl1pPr>
              <a:defRPr sz="4798"/>
            </a:lvl1pPr>
            <a:lvl2pPr>
              <a:defRPr sz="3998"/>
            </a:lvl2pPr>
            <a:lvl3pPr>
              <a:defRPr sz="3598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3068404"/>
            <a:ext cx="8083550" cy="127876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897" indent="0">
              <a:buNone/>
              <a:defRPr sz="3998" b="1"/>
            </a:lvl2pPr>
            <a:lvl3pPr marL="1827795" indent="0">
              <a:buNone/>
              <a:defRPr sz="3598" b="1"/>
            </a:lvl3pPr>
            <a:lvl4pPr marL="2741692" indent="0">
              <a:buNone/>
              <a:defRPr sz="3199" b="1"/>
            </a:lvl4pPr>
            <a:lvl5pPr marL="3655588" indent="0">
              <a:buNone/>
              <a:defRPr sz="3199" b="1"/>
            </a:lvl5pPr>
            <a:lvl6pPr marL="4569485" indent="0">
              <a:buNone/>
              <a:defRPr sz="3199" b="1"/>
            </a:lvl6pPr>
            <a:lvl7pPr marL="5483383" indent="0">
              <a:buNone/>
              <a:defRPr sz="3199" b="1"/>
            </a:lvl7pPr>
            <a:lvl8pPr marL="6397280" indent="0">
              <a:buNone/>
              <a:defRPr sz="3199" b="1"/>
            </a:lvl8pPr>
            <a:lvl9pPr marL="7311176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4347167"/>
            <a:ext cx="8083550" cy="7897884"/>
          </a:xfrm>
        </p:spPr>
        <p:txBody>
          <a:bodyPr/>
          <a:lstStyle>
            <a:lvl1pPr>
              <a:defRPr sz="4798"/>
            </a:lvl1pPr>
            <a:lvl2pPr>
              <a:defRPr sz="3998"/>
            </a:lvl2pPr>
            <a:lvl3pPr>
              <a:defRPr sz="3598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3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545775"/>
            <a:ext cx="6016626" cy="2322721"/>
          </a:xfrm>
        </p:spPr>
        <p:txBody>
          <a:bodyPr anchor="b"/>
          <a:lstStyle>
            <a:lvl1pPr algn="l">
              <a:defRPr sz="3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5777"/>
            <a:ext cx="10223500" cy="11699274"/>
          </a:xfrm>
        </p:spPr>
        <p:txBody>
          <a:bodyPr/>
          <a:lstStyle>
            <a:lvl1pPr>
              <a:defRPr sz="6397"/>
            </a:lvl1pPr>
            <a:lvl2pPr>
              <a:defRPr sz="5597"/>
            </a:lvl2pPr>
            <a:lvl3pPr>
              <a:defRPr sz="4798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868497"/>
            <a:ext cx="6016626" cy="9376555"/>
          </a:xfrm>
        </p:spPr>
        <p:txBody>
          <a:bodyPr/>
          <a:lstStyle>
            <a:lvl1pPr marL="0" indent="0">
              <a:buNone/>
              <a:defRPr sz="2799"/>
            </a:lvl1pPr>
            <a:lvl2pPr marL="913897" indent="0">
              <a:buNone/>
              <a:defRPr sz="2399"/>
            </a:lvl2pPr>
            <a:lvl3pPr marL="1827795" indent="0">
              <a:buNone/>
              <a:defRPr sz="1999"/>
            </a:lvl3pPr>
            <a:lvl4pPr marL="2741692" indent="0">
              <a:buNone/>
              <a:defRPr sz="1799"/>
            </a:lvl4pPr>
            <a:lvl5pPr marL="3655588" indent="0">
              <a:buNone/>
              <a:defRPr sz="1799"/>
            </a:lvl5pPr>
            <a:lvl6pPr marL="4569485" indent="0">
              <a:buNone/>
              <a:defRPr sz="1799"/>
            </a:lvl6pPr>
            <a:lvl7pPr marL="5483383" indent="0">
              <a:buNone/>
              <a:defRPr sz="1799"/>
            </a:lvl7pPr>
            <a:lvl8pPr marL="6397280" indent="0">
              <a:buNone/>
              <a:defRPr sz="1799"/>
            </a:lvl8pPr>
            <a:lvl9pPr marL="7311176" indent="0">
              <a:buNone/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7" y="9595498"/>
            <a:ext cx="10972800" cy="1132803"/>
          </a:xfrm>
        </p:spPr>
        <p:txBody>
          <a:bodyPr anchor="b"/>
          <a:lstStyle>
            <a:lvl1pPr algn="l">
              <a:defRPr sz="3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7" y="1224823"/>
            <a:ext cx="10972800" cy="8224712"/>
          </a:xfrm>
        </p:spPr>
        <p:txBody>
          <a:bodyPr/>
          <a:lstStyle>
            <a:lvl1pPr marL="0" indent="0">
              <a:buNone/>
              <a:defRPr sz="6397"/>
            </a:lvl1pPr>
            <a:lvl2pPr marL="913897" indent="0">
              <a:buNone/>
              <a:defRPr sz="5597"/>
            </a:lvl2pPr>
            <a:lvl3pPr marL="1827795" indent="0">
              <a:buNone/>
              <a:defRPr sz="4798"/>
            </a:lvl3pPr>
            <a:lvl4pPr marL="2741692" indent="0">
              <a:buNone/>
              <a:defRPr sz="3998"/>
            </a:lvl4pPr>
            <a:lvl5pPr marL="3655588" indent="0">
              <a:buNone/>
              <a:defRPr sz="3998"/>
            </a:lvl5pPr>
            <a:lvl6pPr marL="4569485" indent="0">
              <a:buNone/>
              <a:defRPr sz="3998"/>
            </a:lvl6pPr>
            <a:lvl7pPr marL="5483383" indent="0">
              <a:buNone/>
              <a:defRPr sz="3998"/>
            </a:lvl7pPr>
            <a:lvl8pPr marL="6397280" indent="0">
              <a:buNone/>
              <a:defRPr sz="3998"/>
            </a:lvl8pPr>
            <a:lvl9pPr marL="7311176" indent="0">
              <a:buNone/>
              <a:defRPr sz="39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7" y="10728302"/>
            <a:ext cx="10972800" cy="1608769"/>
          </a:xfrm>
        </p:spPr>
        <p:txBody>
          <a:bodyPr/>
          <a:lstStyle>
            <a:lvl1pPr marL="0" indent="0">
              <a:buNone/>
              <a:defRPr sz="2799"/>
            </a:lvl1pPr>
            <a:lvl2pPr marL="913897" indent="0">
              <a:buNone/>
              <a:defRPr sz="2399"/>
            </a:lvl2pPr>
            <a:lvl3pPr marL="1827795" indent="0">
              <a:buNone/>
              <a:defRPr sz="1999"/>
            </a:lvl3pPr>
            <a:lvl4pPr marL="2741692" indent="0">
              <a:buNone/>
              <a:defRPr sz="1799"/>
            </a:lvl4pPr>
            <a:lvl5pPr marL="3655588" indent="0">
              <a:buNone/>
              <a:defRPr sz="1799"/>
            </a:lvl5pPr>
            <a:lvl6pPr marL="4569485" indent="0">
              <a:buNone/>
              <a:defRPr sz="1799"/>
            </a:lvl6pPr>
            <a:lvl7pPr marL="5483383" indent="0">
              <a:buNone/>
              <a:defRPr sz="1799"/>
            </a:lvl7pPr>
            <a:lvl8pPr marL="6397280" indent="0">
              <a:buNone/>
              <a:defRPr sz="1799"/>
            </a:lvl8pPr>
            <a:lvl9pPr marL="7311176" indent="0">
              <a:buNone/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48949"/>
            <a:ext cx="16459200" cy="228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198502"/>
            <a:ext cx="16459200" cy="90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12705152"/>
            <a:ext cx="4267199" cy="729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1" y="12705152"/>
            <a:ext cx="5791201" cy="729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1" y="12705152"/>
            <a:ext cx="4267199" cy="729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7795" rtl="0" eaLnBrk="1" latinLnBrk="0" hangingPunct="1"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423" indent="-685423" algn="l" defTabSz="1827795" rtl="0" eaLnBrk="1" latinLnBrk="0" hangingPunct="1">
        <a:spcBef>
          <a:spcPct val="20000"/>
        </a:spcBef>
        <a:buFont typeface="Arial" pitchFamily="34" charset="0"/>
        <a:buChar char="•"/>
        <a:defRPr sz="6397" kern="1200">
          <a:solidFill>
            <a:schemeClr val="tx1"/>
          </a:solidFill>
          <a:latin typeface="+mn-lt"/>
          <a:ea typeface="+mn-ea"/>
          <a:cs typeface="+mn-cs"/>
        </a:defRPr>
      </a:lvl1pPr>
      <a:lvl2pPr marL="1485083" indent="-571185" algn="l" defTabSz="1827795" rtl="0" eaLnBrk="1" latinLnBrk="0" hangingPunct="1">
        <a:spcBef>
          <a:spcPct val="20000"/>
        </a:spcBef>
        <a:buFont typeface="Arial" pitchFamily="34" charset="0"/>
        <a:buChar char="–"/>
        <a:defRPr sz="5597" kern="1200">
          <a:solidFill>
            <a:schemeClr val="tx1"/>
          </a:solidFill>
          <a:latin typeface="+mn-lt"/>
          <a:ea typeface="+mn-ea"/>
          <a:cs typeface="+mn-cs"/>
        </a:defRPr>
      </a:lvl2pPr>
      <a:lvl3pPr marL="2284743" indent="-456948" algn="l" defTabSz="1827795" rtl="0" eaLnBrk="1" latinLnBrk="0" hangingPunct="1">
        <a:spcBef>
          <a:spcPct val="20000"/>
        </a:spcBef>
        <a:buFont typeface="Arial" pitchFamily="34" charset="0"/>
        <a:buChar char="•"/>
        <a:defRPr sz="4798" kern="1200">
          <a:solidFill>
            <a:schemeClr val="tx1"/>
          </a:solidFill>
          <a:latin typeface="+mn-lt"/>
          <a:ea typeface="+mn-ea"/>
          <a:cs typeface="+mn-cs"/>
        </a:defRPr>
      </a:lvl3pPr>
      <a:lvl4pPr marL="3198640" indent="-456948" algn="l" defTabSz="1827795" rtl="0" eaLnBrk="1" latinLnBrk="0" hangingPunct="1">
        <a:spcBef>
          <a:spcPct val="20000"/>
        </a:spcBef>
        <a:buFont typeface="Arial" pitchFamily="34" charset="0"/>
        <a:buChar char="–"/>
        <a:defRPr sz="39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537" indent="-456948" algn="l" defTabSz="1827795" rtl="0" eaLnBrk="1" latinLnBrk="0" hangingPunct="1">
        <a:spcBef>
          <a:spcPct val="20000"/>
        </a:spcBef>
        <a:buFont typeface="Arial" pitchFamily="34" charset="0"/>
        <a:buChar char="»"/>
        <a:defRPr sz="3998" kern="1200">
          <a:solidFill>
            <a:schemeClr val="tx1"/>
          </a:solidFill>
          <a:latin typeface="+mn-lt"/>
          <a:ea typeface="+mn-ea"/>
          <a:cs typeface="+mn-cs"/>
        </a:defRPr>
      </a:lvl5pPr>
      <a:lvl6pPr marL="5026435" indent="-456948" algn="l" defTabSz="1827795" rtl="0" eaLnBrk="1" latinLnBrk="0" hangingPunct="1">
        <a:spcBef>
          <a:spcPct val="20000"/>
        </a:spcBef>
        <a:buFont typeface="Arial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332" indent="-456948" algn="l" defTabSz="1827795" rtl="0" eaLnBrk="1" latinLnBrk="0" hangingPunct="1">
        <a:spcBef>
          <a:spcPct val="20000"/>
        </a:spcBef>
        <a:buFont typeface="Arial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7pPr>
      <a:lvl8pPr marL="6854228" indent="-456948" algn="l" defTabSz="1827795" rtl="0" eaLnBrk="1" latinLnBrk="0" hangingPunct="1">
        <a:spcBef>
          <a:spcPct val="20000"/>
        </a:spcBef>
        <a:buFont typeface="Arial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8pPr>
      <a:lvl9pPr marL="7768125" indent="-456948" algn="l" defTabSz="1827795" rtl="0" eaLnBrk="1" latinLnBrk="0" hangingPunct="1">
        <a:spcBef>
          <a:spcPct val="20000"/>
        </a:spcBef>
        <a:buFont typeface="Arial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897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795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692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588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485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3383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7280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1176" algn="l" defTabSz="1827795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文字, 海報, 平面設計, 螢幕擷取畫面 的圖片&#10;&#10;自動產生的描述">
            <a:extLst>
              <a:ext uri="{FF2B5EF4-FFF2-40B4-BE49-F238E27FC236}">
                <a16:creationId xmlns:a16="http://schemas.microsoft.com/office/drawing/2014/main" id="{DA1310AA-56BC-3D80-69C4-4CA2E14B4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"/>
            <a:ext cx="15113000" cy="2136961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ED04EA-5F49-4A26-C666-AE8954824723}"/>
              </a:ext>
            </a:extLst>
          </p:cNvPr>
          <p:cNvSpPr txBox="1"/>
          <p:nvPr/>
        </p:nvSpPr>
        <p:spPr>
          <a:xfrm>
            <a:off x="1222330" y="13160561"/>
            <a:ext cx="4279635" cy="433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5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en-US" altLang="zh-TW" sz="159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/</a:t>
            </a:r>
            <a:endParaRPr kumimoji="0" lang="zh-TW" altLang="en-US" sz="1599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D9D2A3A-53AE-EA52-BBF7-C3C501D2AD29}"/>
              </a:ext>
            </a:extLst>
          </p:cNvPr>
          <p:cNvSpPr txBox="1"/>
          <p:nvPr/>
        </p:nvSpPr>
        <p:spPr>
          <a:xfrm>
            <a:off x="4166794" y="15773447"/>
            <a:ext cx="2284338" cy="156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596" b="1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19</a:t>
            </a:r>
            <a:endParaRPr kumimoji="0" lang="zh-TW" altLang="en-US" sz="959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00E7633-14EE-ACC0-5F83-7D2596C743E8}"/>
              </a:ext>
            </a:extLst>
          </p:cNvPr>
          <p:cNvSpPr txBox="1"/>
          <p:nvPr/>
        </p:nvSpPr>
        <p:spPr>
          <a:xfrm>
            <a:off x="1001858" y="17137427"/>
            <a:ext cx="446042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7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14:30 ~ 16:00</a:t>
            </a:r>
            <a:endParaRPr kumimoji="0" lang="zh-TW" altLang="en-US" sz="47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C1D49BF-02F4-F08A-CCCB-DCC4C012B25B}"/>
              </a:ext>
            </a:extLst>
          </p:cNvPr>
          <p:cNvSpPr txBox="1"/>
          <p:nvPr/>
        </p:nvSpPr>
        <p:spPr>
          <a:xfrm>
            <a:off x="10142902" y="14385217"/>
            <a:ext cx="4460426" cy="13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99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成功大學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517017A-93E2-E05F-D688-BE1DE2E42392}"/>
              </a:ext>
            </a:extLst>
          </p:cNvPr>
          <p:cNvSpPr txBox="1"/>
          <p:nvPr/>
        </p:nvSpPr>
        <p:spPr>
          <a:xfrm>
            <a:off x="10297491" y="13468352"/>
            <a:ext cx="211360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199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Room</a:t>
            </a:r>
            <a:endParaRPr kumimoji="0" lang="zh-TW" altLang="en-US" sz="3199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B76EF28-BE25-8F48-36EA-A7E18AD8D8E0}"/>
              </a:ext>
            </a:extLst>
          </p:cNvPr>
          <p:cNvSpPr txBox="1"/>
          <p:nvPr/>
        </p:nvSpPr>
        <p:spPr>
          <a:xfrm>
            <a:off x="10356901" y="17308205"/>
            <a:ext cx="4460426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598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4263</a:t>
            </a:r>
            <a:r>
              <a:rPr lang="zh-TW" altLang="en-US" sz="3598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視聽教室</a:t>
            </a:r>
            <a:endParaRPr kumimoji="0" lang="zh-TW" altLang="en-US" sz="35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E76FDC-8577-0EB6-111F-A981F6B6E7D9}"/>
              </a:ext>
            </a:extLst>
          </p:cNvPr>
          <p:cNvSpPr txBox="1"/>
          <p:nvPr/>
        </p:nvSpPr>
        <p:spPr>
          <a:xfrm>
            <a:off x="10190267" y="15773447"/>
            <a:ext cx="4460426" cy="13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996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資訊系館</a:t>
            </a:r>
            <a:endParaRPr kumimoji="0" lang="zh-TW" altLang="en-US" sz="799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5A3F8AB-0588-F3AB-CF33-B5428A610747}"/>
              </a:ext>
            </a:extLst>
          </p:cNvPr>
          <p:cNvSpPr txBox="1"/>
          <p:nvPr/>
        </p:nvSpPr>
        <p:spPr>
          <a:xfrm>
            <a:off x="856357" y="13489816"/>
            <a:ext cx="211360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199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Time</a:t>
            </a:r>
            <a:endParaRPr kumimoji="0" lang="zh-TW" altLang="en-US" sz="3199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992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</Words>
  <Application>Microsoft Office PowerPoint</Application>
  <PresentationFormat>自訂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Calibri</vt:lpstr>
      <vt:lpstr>Arial</vt:lpstr>
      <vt:lpstr>1_Office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IMC</dc:title>
  <dc:creator>Ching-Hui Su 蘇靖惠</dc:creator>
  <cp:lastModifiedBy>C.H. Hsu 許芝華</cp:lastModifiedBy>
  <cp:revision>15</cp:revision>
  <dcterms:created xsi:type="dcterms:W3CDTF">2006-08-16T00:00:00Z</dcterms:created>
  <dcterms:modified xsi:type="dcterms:W3CDTF">2024-03-18T07:08:36Z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58114d-e8a9-420b-8fca-f381479fbb27_Enabled">
    <vt:lpwstr>true</vt:lpwstr>
  </property>
  <property fmtid="{D5CDD505-2E9C-101B-9397-08002B2CF9AE}" pid="3" name="MSIP_Label_9a58114d-e8a9-420b-8fca-f381479fbb27_SetDate">
    <vt:lpwstr>2024-03-15T09:53:22Z</vt:lpwstr>
  </property>
  <property fmtid="{D5CDD505-2E9C-101B-9397-08002B2CF9AE}" pid="4" name="MSIP_Label_9a58114d-e8a9-420b-8fca-f381479fbb27_Method">
    <vt:lpwstr>Privileged</vt:lpwstr>
  </property>
  <property fmtid="{D5CDD505-2E9C-101B-9397-08002B2CF9AE}" pid="5" name="MSIP_Label_9a58114d-e8a9-420b-8fca-f381479fbb27_Name">
    <vt:lpwstr>No Restriction</vt:lpwstr>
  </property>
  <property fmtid="{D5CDD505-2E9C-101B-9397-08002B2CF9AE}" pid="6" name="MSIP_Label_9a58114d-e8a9-420b-8fca-f381479fbb27_SiteId">
    <vt:lpwstr>9255f64b-1818-42e5-ad78-f619a9a7b1e7</vt:lpwstr>
  </property>
  <property fmtid="{D5CDD505-2E9C-101B-9397-08002B2CF9AE}" pid="7" name="MSIP_Label_9a58114d-e8a9-420b-8fca-f381479fbb27_ActionId">
    <vt:lpwstr>e5235e3f-a3bb-4371-8189-85833938eaf2</vt:lpwstr>
  </property>
  <property fmtid="{D5CDD505-2E9C-101B-9397-08002B2CF9AE}" pid="8" name="MSIP_Label_9a58114d-e8a9-420b-8fca-f381479fbb27_ContentBits">
    <vt:lpwstr>0</vt:lpwstr>
  </property>
</Properties>
</file>